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73" r:id="rId4"/>
    <p:sldId id="257" r:id="rId5"/>
    <p:sldId id="274" r:id="rId6"/>
    <p:sldId id="283" r:id="rId7"/>
    <p:sldId id="282" r:id="rId8"/>
    <p:sldId id="261" r:id="rId9"/>
    <p:sldId id="277" r:id="rId10"/>
    <p:sldId id="279" r:id="rId11"/>
    <p:sldId id="265" r:id="rId12"/>
    <p:sldId id="266" r:id="rId13"/>
    <p:sldId id="275" r:id="rId14"/>
    <p:sldId id="276" r:id="rId15"/>
    <p:sldId id="285" r:id="rId16"/>
    <p:sldId id="267" r:id="rId17"/>
    <p:sldId id="284" r:id="rId18"/>
    <p:sldId id="281" r:id="rId19"/>
    <p:sldId id="280" r:id="rId20"/>
    <p:sldId id="286" r:id="rId21"/>
    <p:sldId id="278" r:id="rId22"/>
    <p:sldId id="263" r:id="rId23"/>
  </p:sldIdLst>
  <p:sldSz cx="12192000" cy="6858000"/>
  <p:notesSz cx="6858000" cy="9144000"/>
  <p:embeddedFontLst>
    <p:embeddedFont>
      <p:font typeface="CookieRunOTF Black" panose="020B0600000101010101" charset="-127"/>
      <p:bold r:id="rId25"/>
    </p:embeddedFont>
    <p:embeddedFont>
      <p:font typeface="CookieRunOTF Bold" panose="020B0600000101010101" charset="-127"/>
      <p:bold r:id="rId26"/>
    </p:embeddedFont>
    <p:embeddedFont>
      <p:font typeface="메이플스토리" panose="020B0600000101010101" charset="-127"/>
      <p:regular r:id="rId27"/>
      <p:bold r:id="rId28"/>
    </p:embeddedFont>
    <p:embeddedFont>
      <p:font typeface="안동엄마까투리" panose="020B0600000101010101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E2F0D9"/>
    <a:srgbClr val="FFBDD8"/>
    <a:srgbClr val="F793E4"/>
    <a:srgbClr val="E969F3"/>
    <a:srgbClr val="EDD1FD"/>
    <a:srgbClr val="EB1DC4"/>
    <a:srgbClr val="FED173"/>
    <a:srgbClr val="FFE4ED"/>
    <a:srgbClr val="7DC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95B698-B149-4F76-9FD5-FD47F8380E23}" v="308" dt="2021-05-22T07:03:38.140"/>
    <p1510:client id="{9F413FD1-7D0B-4F4B-A60B-D7EBF5F2426C}" v="80" dt="2021-05-22T07:32:36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0" autoAdjust="0"/>
    <p:restoredTop sz="75590" autoAdjust="0"/>
  </p:normalViewPr>
  <p:slideViewPr>
    <p:cSldViewPr snapToGrid="0">
      <p:cViewPr varScale="1">
        <p:scale>
          <a:sx n="86" d="100"/>
          <a:sy n="86" d="100"/>
        </p:scale>
        <p:origin x="16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영훈" userId="b4aa46d9835749ce" providerId="LiveId" clId="{9F413FD1-7D0B-4F4B-A60B-D7EBF5F2426C}"/>
    <pc:docChg chg="undo custSel addSld delSld modSld">
      <pc:chgData name="정 영훈" userId="b4aa46d9835749ce" providerId="LiveId" clId="{9F413FD1-7D0B-4F4B-A60B-D7EBF5F2426C}" dt="2021-05-22T07:36:42.442" v="1057" actId="20577"/>
      <pc:docMkLst>
        <pc:docMk/>
      </pc:docMkLst>
      <pc:sldChg chg="del">
        <pc:chgData name="정 영훈" userId="b4aa46d9835749ce" providerId="LiveId" clId="{9F413FD1-7D0B-4F4B-A60B-D7EBF5F2426C}" dt="2021-05-22T07:33:57.557" v="1045" actId="2696"/>
        <pc:sldMkLst>
          <pc:docMk/>
          <pc:sldMk cId="2494950415" sldId="269"/>
        </pc:sldMkLst>
      </pc:sldChg>
      <pc:sldChg chg="modSp del mod">
        <pc:chgData name="정 영훈" userId="b4aa46d9835749ce" providerId="LiveId" clId="{9F413FD1-7D0B-4F4B-A60B-D7EBF5F2426C}" dt="2021-05-22T07:33:59.670" v="1046" actId="2696"/>
        <pc:sldMkLst>
          <pc:docMk/>
          <pc:sldMk cId="3352970582" sldId="271"/>
        </pc:sldMkLst>
        <pc:spChg chg="mod">
          <ac:chgData name="정 영훈" userId="b4aa46d9835749ce" providerId="LiveId" clId="{9F413FD1-7D0B-4F4B-A60B-D7EBF5F2426C}" dt="2021-05-22T07:22:33.604" v="7" actId="1076"/>
          <ac:spMkLst>
            <pc:docMk/>
            <pc:sldMk cId="3352970582" sldId="271"/>
            <ac:spMk id="29" creationId="{151768C8-568E-45C3-9431-CA6B11DF928E}"/>
          </ac:spMkLst>
        </pc:spChg>
        <pc:picChg chg="mod">
          <ac:chgData name="정 영훈" userId="b4aa46d9835749ce" providerId="LiveId" clId="{9F413FD1-7D0B-4F4B-A60B-D7EBF5F2426C}" dt="2021-05-22T07:22:34.103" v="8" actId="1076"/>
          <ac:picMkLst>
            <pc:docMk/>
            <pc:sldMk cId="3352970582" sldId="271"/>
            <ac:picMk id="19" creationId="{C2F0F7D0-6CB3-48F1-A46B-FE6549950588}"/>
          </ac:picMkLst>
        </pc:picChg>
      </pc:sldChg>
      <pc:sldChg chg="addSp delSp modSp add mod modNotesTx">
        <pc:chgData name="정 영훈" userId="b4aa46d9835749ce" providerId="LiveId" clId="{9F413FD1-7D0B-4F4B-A60B-D7EBF5F2426C}" dt="2021-05-22T07:36:42.442" v="1057" actId="20577"/>
        <pc:sldMkLst>
          <pc:docMk/>
          <pc:sldMk cId="788025221" sldId="272"/>
        </pc:sldMkLst>
        <pc:spChg chg="mod">
          <ac:chgData name="정 영훈" userId="b4aa46d9835749ce" providerId="LiveId" clId="{9F413FD1-7D0B-4F4B-A60B-D7EBF5F2426C}" dt="2021-05-22T07:23:55.984" v="43" actId="1076"/>
          <ac:spMkLst>
            <pc:docMk/>
            <pc:sldMk cId="788025221" sldId="272"/>
            <ac:spMk id="19" creationId="{DACA1721-D7E4-4B09-A286-90E7BCEDB2A3}"/>
          </ac:spMkLst>
        </pc:spChg>
        <pc:spChg chg="del">
          <ac:chgData name="정 영훈" userId="b4aa46d9835749ce" providerId="LiveId" clId="{9F413FD1-7D0B-4F4B-A60B-D7EBF5F2426C}" dt="2021-05-22T07:23:02.333" v="18" actId="478"/>
          <ac:spMkLst>
            <pc:docMk/>
            <pc:sldMk cId="788025221" sldId="272"/>
            <ac:spMk id="20" creationId="{DFCE89FC-5353-4FBE-B2E2-DFA9A081B937}"/>
          </ac:spMkLst>
        </pc:spChg>
        <pc:spChg chg="add mod">
          <ac:chgData name="정 영훈" userId="b4aa46d9835749ce" providerId="LiveId" clId="{9F413FD1-7D0B-4F4B-A60B-D7EBF5F2426C}" dt="2021-05-22T07:24:06.983" v="56" actId="20577"/>
          <ac:spMkLst>
            <pc:docMk/>
            <pc:sldMk cId="788025221" sldId="272"/>
            <ac:spMk id="22" creationId="{D6F389C3-E19F-41BB-9DA5-FCD1C315D73E}"/>
          </ac:spMkLst>
        </pc:spChg>
        <pc:spChg chg="add mod">
          <ac:chgData name="정 영훈" userId="b4aa46d9835749ce" providerId="LiveId" clId="{9F413FD1-7D0B-4F4B-A60B-D7EBF5F2426C}" dt="2021-05-22T07:26:07.842" v="212"/>
          <ac:spMkLst>
            <pc:docMk/>
            <pc:sldMk cId="788025221" sldId="272"/>
            <ac:spMk id="23" creationId="{66323D5C-4059-4923-A080-AF2A0BFD72CE}"/>
          </ac:spMkLst>
        </pc:spChg>
        <pc:spChg chg="del">
          <ac:chgData name="정 영훈" userId="b4aa46d9835749ce" providerId="LiveId" clId="{9F413FD1-7D0B-4F4B-A60B-D7EBF5F2426C}" dt="2021-05-22T07:23:00.133" v="17" actId="478"/>
          <ac:spMkLst>
            <pc:docMk/>
            <pc:sldMk cId="788025221" sldId="272"/>
            <ac:spMk id="24" creationId="{9C69EF58-E1A9-49E2-942C-866C33E00866}"/>
          </ac:spMkLst>
        </pc:spChg>
        <pc:spChg chg="add mod">
          <ac:chgData name="정 영훈" userId="b4aa46d9835749ce" providerId="LiveId" clId="{9F413FD1-7D0B-4F4B-A60B-D7EBF5F2426C}" dt="2021-05-22T07:29:48.419" v="606" actId="20577"/>
          <ac:spMkLst>
            <pc:docMk/>
            <pc:sldMk cId="788025221" sldId="272"/>
            <ac:spMk id="25" creationId="{DC9AA8F1-D492-42B6-9A80-523CFA68A357}"/>
          </ac:spMkLst>
        </pc:spChg>
        <pc:spChg chg="del mod">
          <ac:chgData name="정 영훈" userId="b4aa46d9835749ce" providerId="LiveId" clId="{9F413FD1-7D0B-4F4B-A60B-D7EBF5F2426C}" dt="2021-05-22T07:22:52.704" v="10" actId="478"/>
          <ac:spMkLst>
            <pc:docMk/>
            <pc:sldMk cId="788025221" sldId="272"/>
            <ac:spMk id="26" creationId="{0DDE5771-672B-4FB4-9DEC-4043C58738BD}"/>
          </ac:spMkLst>
        </pc:spChg>
        <pc:spChg chg="add mod">
          <ac:chgData name="정 영훈" userId="b4aa46d9835749ce" providerId="LiveId" clId="{9F413FD1-7D0B-4F4B-A60B-D7EBF5F2426C}" dt="2021-05-22T07:31:53.620" v="864" actId="20577"/>
          <ac:spMkLst>
            <pc:docMk/>
            <pc:sldMk cId="788025221" sldId="272"/>
            <ac:spMk id="27" creationId="{03C734DF-E903-4859-9820-61BB4C283B83}"/>
          </ac:spMkLst>
        </pc:spChg>
        <pc:spChg chg="mod">
          <ac:chgData name="정 영훈" userId="b4aa46d9835749ce" providerId="LiveId" clId="{9F413FD1-7D0B-4F4B-A60B-D7EBF5F2426C}" dt="2021-05-22T07:24:11.622" v="62" actId="20577"/>
          <ac:spMkLst>
            <pc:docMk/>
            <pc:sldMk cId="788025221" sldId="272"/>
            <ac:spMk id="30" creationId="{40F394F3-987C-41AD-9E61-67AD314F5EDF}"/>
          </ac:spMkLst>
        </pc:spChg>
        <pc:spChg chg="del">
          <ac:chgData name="정 영훈" userId="b4aa46d9835749ce" providerId="LiveId" clId="{9F413FD1-7D0B-4F4B-A60B-D7EBF5F2426C}" dt="2021-05-22T07:23:16.676" v="22" actId="478"/>
          <ac:spMkLst>
            <pc:docMk/>
            <pc:sldMk cId="788025221" sldId="272"/>
            <ac:spMk id="31" creationId="{05FDD5DC-A736-4A79-97C4-96F087CBC818}"/>
          </ac:spMkLst>
        </pc:spChg>
        <pc:spChg chg="del">
          <ac:chgData name="정 영훈" userId="b4aa46d9835749ce" providerId="LiveId" clId="{9F413FD1-7D0B-4F4B-A60B-D7EBF5F2426C}" dt="2021-05-22T07:23:04.223" v="19" actId="478"/>
          <ac:spMkLst>
            <pc:docMk/>
            <pc:sldMk cId="788025221" sldId="272"/>
            <ac:spMk id="33" creationId="{CEA115C2-D13A-4765-BADF-4378D0841372}"/>
          </ac:spMkLst>
        </pc:spChg>
        <pc:spChg chg="del mod">
          <ac:chgData name="정 영훈" userId="b4aa46d9835749ce" providerId="LiveId" clId="{9F413FD1-7D0B-4F4B-A60B-D7EBF5F2426C}" dt="2021-05-22T07:22:56.143" v="14" actId="478"/>
          <ac:spMkLst>
            <pc:docMk/>
            <pc:sldMk cId="788025221" sldId="272"/>
            <ac:spMk id="34" creationId="{A7423BD9-B048-4FE4-8477-867E698CD275}"/>
          </ac:spMkLst>
        </pc:spChg>
        <pc:spChg chg="del mod">
          <ac:chgData name="정 영훈" userId="b4aa46d9835749ce" providerId="LiveId" clId="{9F413FD1-7D0B-4F4B-A60B-D7EBF5F2426C}" dt="2021-05-22T07:22:58.369" v="16" actId="478"/>
          <ac:spMkLst>
            <pc:docMk/>
            <pc:sldMk cId="788025221" sldId="272"/>
            <ac:spMk id="35" creationId="{623ADE9D-544F-4262-B85C-2CD19FC3B444}"/>
          </ac:spMkLst>
        </pc:spChg>
        <pc:cxnChg chg="del">
          <ac:chgData name="정 영훈" userId="b4aa46d9835749ce" providerId="LiveId" clId="{9F413FD1-7D0B-4F4B-A60B-D7EBF5F2426C}" dt="2021-05-22T07:23:05.422" v="20" actId="478"/>
          <ac:cxnSpMkLst>
            <pc:docMk/>
            <pc:sldMk cId="788025221" sldId="272"/>
            <ac:cxnSpMk id="4" creationId="{0ADF54ED-916C-4B7B-85FE-D6CC388F5107}"/>
          </ac:cxnSpMkLst>
        </pc:cxnChg>
        <pc:cxnChg chg="del">
          <ac:chgData name="정 영훈" userId="b4aa46d9835749ce" providerId="LiveId" clId="{9F413FD1-7D0B-4F4B-A60B-D7EBF5F2426C}" dt="2021-05-22T07:23:06.331" v="21" actId="478"/>
          <ac:cxnSpMkLst>
            <pc:docMk/>
            <pc:sldMk cId="788025221" sldId="272"/>
            <ac:cxnSpMk id="36" creationId="{7D2FFA39-52D7-4157-ABE3-EAD5729A0044}"/>
          </ac:cxnSpMkLst>
        </pc:cxnChg>
      </pc:sldChg>
      <pc:sldChg chg="new del">
        <pc:chgData name="정 영훈" userId="b4aa46d9835749ce" providerId="LiveId" clId="{9F413FD1-7D0B-4F4B-A60B-D7EBF5F2426C}" dt="2021-05-22T07:21:17.222" v="1" actId="680"/>
        <pc:sldMkLst>
          <pc:docMk/>
          <pc:sldMk cId="2663434873" sldId="272"/>
        </pc:sldMkLst>
      </pc:sldChg>
      <pc:sldChg chg="add del">
        <pc:chgData name="정 영훈" userId="b4aa46d9835749ce" providerId="LiveId" clId="{9F413FD1-7D0B-4F4B-A60B-D7EBF5F2426C}" dt="2021-05-22T07:21:31.934" v="3"/>
        <pc:sldMkLst>
          <pc:docMk/>
          <pc:sldMk cId="4140911108" sldId="272"/>
        </pc:sldMkLst>
      </pc:sldChg>
    </pc:docChg>
  </pc:docChgLst>
  <pc:docChgLst>
    <pc:chgData name="정 영훈" userId="b4aa46d9835749ce" providerId="LiveId" clId="{7695B698-B149-4F76-9FD5-FD47F8380E23}"/>
    <pc:docChg chg="undo custSel addSld delSld modSld">
      <pc:chgData name="정 영훈" userId="b4aa46d9835749ce" providerId="LiveId" clId="{7695B698-B149-4F76-9FD5-FD47F8380E23}" dt="2021-05-22T07:05:45.351" v="3982" actId="2696"/>
      <pc:docMkLst>
        <pc:docMk/>
      </pc:docMkLst>
      <pc:sldChg chg="addSp delSp modSp mod modNotesTx">
        <pc:chgData name="정 영훈" userId="b4aa46d9835749ce" providerId="LiveId" clId="{7695B698-B149-4F76-9FD5-FD47F8380E23}" dt="2021-05-22T06:09:00.488" v="992" actId="20577"/>
        <pc:sldMkLst>
          <pc:docMk/>
          <pc:sldMk cId="1802254336" sldId="260"/>
        </pc:sldMkLst>
        <pc:spChg chg="del">
          <ac:chgData name="정 영훈" userId="b4aa46d9835749ce" providerId="LiveId" clId="{7695B698-B149-4F76-9FD5-FD47F8380E23}" dt="2021-05-22T05:51:45.686" v="51" actId="478"/>
          <ac:spMkLst>
            <pc:docMk/>
            <pc:sldMk cId="1802254336" sldId="260"/>
            <ac:spMk id="2" creationId="{30A6808B-8AD1-4CC6-ABB0-FDAE43662868}"/>
          </ac:spMkLst>
        </pc:spChg>
        <pc:spChg chg="del">
          <ac:chgData name="정 영훈" userId="b4aa46d9835749ce" providerId="LiveId" clId="{7695B698-B149-4F76-9FD5-FD47F8380E23}" dt="2021-05-22T05:51:49.098" v="57" actId="478"/>
          <ac:spMkLst>
            <pc:docMk/>
            <pc:sldMk cId="1802254336" sldId="260"/>
            <ac:spMk id="5" creationId="{3F3330A0-EEC9-4AC6-B691-C6A7E13FBC3A}"/>
          </ac:spMkLst>
        </pc:spChg>
        <pc:spChg chg="mod">
          <ac:chgData name="정 영훈" userId="b4aa46d9835749ce" providerId="LiveId" clId="{7695B698-B149-4F76-9FD5-FD47F8380E23}" dt="2021-05-22T05:51:22.161" v="48" actId="1076"/>
          <ac:spMkLst>
            <pc:docMk/>
            <pc:sldMk cId="1802254336" sldId="260"/>
            <ac:spMk id="13" creationId="{68219BEA-2A4E-457C-969D-B4D3307DC8DC}"/>
          </ac:spMkLst>
        </pc:spChg>
        <pc:spChg chg="mod">
          <ac:chgData name="정 영훈" userId="b4aa46d9835749ce" providerId="LiveId" clId="{7695B698-B149-4F76-9FD5-FD47F8380E23}" dt="2021-05-22T05:49:39.433" v="0" actId="20577"/>
          <ac:spMkLst>
            <pc:docMk/>
            <pc:sldMk cId="1802254336" sldId="260"/>
            <ac:spMk id="18" creationId="{97819E97-593A-469E-BACB-BAA3BA44045D}"/>
          </ac:spMkLst>
        </pc:spChg>
        <pc:spChg chg="mod">
          <ac:chgData name="정 영훈" userId="b4aa46d9835749ce" providerId="LiveId" clId="{7695B698-B149-4F76-9FD5-FD47F8380E23}" dt="2021-05-22T05:51:00.444" v="47" actId="1076"/>
          <ac:spMkLst>
            <pc:docMk/>
            <pc:sldMk cId="1802254336" sldId="260"/>
            <ac:spMk id="21" creationId="{F9C2F603-9578-46A9-8F1F-185820D68C21}"/>
          </ac:spMkLst>
        </pc:spChg>
        <pc:spChg chg="del mod">
          <ac:chgData name="정 영훈" userId="b4aa46d9835749ce" providerId="LiveId" clId="{7695B698-B149-4F76-9FD5-FD47F8380E23}" dt="2021-05-22T05:54:19.853" v="62" actId="478"/>
          <ac:spMkLst>
            <pc:docMk/>
            <pc:sldMk cId="1802254336" sldId="260"/>
            <ac:spMk id="23" creationId="{CE236F57-8288-4D53-BA5B-550B943EA0A4}"/>
          </ac:spMkLst>
        </pc:spChg>
        <pc:spChg chg="del">
          <ac:chgData name="정 영훈" userId="b4aa46d9835749ce" providerId="LiveId" clId="{7695B698-B149-4F76-9FD5-FD47F8380E23}" dt="2021-05-22T05:51:46.658" v="52" actId="478"/>
          <ac:spMkLst>
            <pc:docMk/>
            <pc:sldMk cId="1802254336" sldId="260"/>
            <ac:spMk id="25" creationId="{46C2D36F-29A9-4339-8020-C5BCA66246A1}"/>
          </ac:spMkLst>
        </pc:spChg>
        <pc:spChg chg="del">
          <ac:chgData name="정 영훈" userId="b4aa46d9835749ce" providerId="LiveId" clId="{7695B698-B149-4F76-9FD5-FD47F8380E23}" dt="2021-05-22T05:51:47.165" v="53" actId="478"/>
          <ac:spMkLst>
            <pc:docMk/>
            <pc:sldMk cId="1802254336" sldId="260"/>
            <ac:spMk id="28" creationId="{C1EB716E-ECDB-4141-9E0E-339DF061ED39}"/>
          </ac:spMkLst>
        </pc:spChg>
        <pc:spChg chg="mod">
          <ac:chgData name="정 영훈" userId="b4aa46d9835749ce" providerId="LiveId" clId="{7695B698-B149-4F76-9FD5-FD47F8380E23}" dt="2021-05-22T06:05:30.308" v="504" actId="20577"/>
          <ac:spMkLst>
            <pc:docMk/>
            <pc:sldMk cId="1802254336" sldId="260"/>
            <ac:spMk id="29" creationId="{151768C8-568E-45C3-9431-CA6B11DF928E}"/>
          </ac:spMkLst>
        </pc:spChg>
        <pc:spChg chg="del">
          <ac:chgData name="정 영훈" userId="b4aa46d9835749ce" providerId="LiveId" clId="{7695B698-B149-4F76-9FD5-FD47F8380E23}" dt="2021-05-22T05:51:47.589" v="54" actId="478"/>
          <ac:spMkLst>
            <pc:docMk/>
            <pc:sldMk cId="1802254336" sldId="260"/>
            <ac:spMk id="32" creationId="{3704FF94-8A86-4566-9592-5C57495409AE}"/>
          </ac:spMkLst>
        </pc:spChg>
        <pc:spChg chg="del">
          <ac:chgData name="정 영훈" userId="b4aa46d9835749ce" providerId="LiveId" clId="{7695B698-B149-4F76-9FD5-FD47F8380E23}" dt="2021-05-22T05:51:47.938" v="55" actId="478"/>
          <ac:spMkLst>
            <pc:docMk/>
            <pc:sldMk cId="1802254336" sldId="260"/>
            <ac:spMk id="33" creationId="{B611E6A8-7BD2-4DDF-85EA-098F8F83948B}"/>
          </ac:spMkLst>
        </pc:spChg>
        <pc:spChg chg="del">
          <ac:chgData name="정 영훈" userId="b4aa46d9835749ce" providerId="LiveId" clId="{7695B698-B149-4F76-9FD5-FD47F8380E23}" dt="2021-05-22T05:51:48.379" v="56" actId="478"/>
          <ac:spMkLst>
            <pc:docMk/>
            <pc:sldMk cId="1802254336" sldId="260"/>
            <ac:spMk id="34" creationId="{B68CDDFC-F057-48AD-8F0E-E42E8C5EA7BA}"/>
          </ac:spMkLst>
        </pc:spChg>
        <pc:spChg chg="add del">
          <ac:chgData name="정 영훈" userId="b4aa46d9835749ce" providerId="LiveId" clId="{7695B698-B149-4F76-9FD5-FD47F8380E23}" dt="2021-05-22T05:54:19.442" v="61" actId="478"/>
          <ac:spMkLst>
            <pc:docMk/>
            <pc:sldMk cId="1802254336" sldId="260"/>
            <ac:spMk id="36" creationId="{3085DF71-57F3-4D0A-ACE9-47EDB3D21D65}"/>
          </ac:spMkLst>
        </pc:spChg>
      </pc:sldChg>
      <pc:sldChg chg="addSp delSp modSp mod modNotesTx">
        <pc:chgData name="정 영훈" userId="b4aa46d9835749ce" providerId="LiveId" clId="{7695B698-B149-4F76-9FD5-FD47F8380E23}" dt="2021-05-22T06:48:47.964" v="3188" actId="20577"/>
        <pc:sldMkLst>
          <pc:docMk/>
          <pc:sldMk cId="847449803" sldId="262"/>
        </pc:sldMkLst>
        <pc:spChg chg="mod">
          <ac:chgData name="정 영훈" userId="b4aa46d9835749ce" providerId="LiveId" clId="{7695B698-B149-4F76-9FD5-FD47F8380E23}" dt="2021-05-22T06:16:51.595" v="1338" actId="1076"/>
          <ac:spMkLst>
            <pc:docMk/>
            <pc:sldMk cId="847449803" sldId="262"/>
            <ac:spMk id="13" creationId="{68219BEA-2A4E-457C-969D-B4D3307DC8DC}"/>
          </ac:spMkLst>
        </pc:spChg>
        <pc:spChg chg="mod">
          <ac:chgData name="정 영훈" userId="b4aa46d9835749ce" providerId="LiveId" clId="{7695B698-B149-4F76-9FD5-FD47F8380E23}" dt="2021-05-22T06:32:04.144" v="2391" actId="20577"/>
          <ac:spMkLst>
            <pc:docMk/>
            <pc:sldMk cId="847449803" sldId="262"/>
            <ac:spMk id="18" creationId="{97819E97-593A-469E-BACB-BAA3BA44045D}"/>
          </ac:spMkLst>
        </pc:spChg>
        <pc:spChg chg="mod">
          <ac:chgData name="정 영훈" userId="b4aa46d9835749ce" providerId="LiveId" clId="{7695B698-B149-4F76-9FD5-FD47F8380E23}" dt="2021-05-22T06:11:40.928" v="1093" actId="20577"/>
          <ac:spMkLst>
            <pc:docMk/>
            <pc:sldMk cId="847449803" sldId="262"/>
            <ac:spMk id="19" creationId="{DACA1721-D7E4-4B09-A286-90E7BCEDB2A3}"/>
          </ac:spMkLst>
        </pc:spChg>
        <pc:spChg chg="mod">
          <ac:chgData name="정 영훈" userId="b4aa46d9835749ce" providerId="LiveId" clId="{7695B698-B149-4F76-9FD5-FD47F8380E23}" dt="2021-05-22T06:14:41.679" v="1255" actId="20577"/>
          <ac:spMkLst>
            <pc:docMk/>
            <pc:sldMk cId="847449803" sldId="262"/>
            <ac:spMk id="20" creationId="{DFCE89FC-5353-4FBE-B2E2-DFA9A081B937}"/>
          </ac:spMkLst>
        </pc:spChg>
        <pc:spChg chg="mod">
          <ac:chgData name="정 영훈" userId="b4aa46d9835749ce" providerId="LiveId" clId="{7695B698-B149-4F76-9FD5-FD47F8380E23}" dt="2021-05-22T06:10:06.993" v="1010" actId="20577"/>
          <ac:spMkLst>
            <pc:docMk/>
            <pc:sldMk cId="847449803" sldId="262"/>
            <ac:spMk id="21" creationId="{F9C2F603-9578-46A9-8F1F-185820D68C21}"/>
          </ac:spMkLst>
        </pc:spChg>
        <pc:spChg chg="mod">
          <ac:chgData name="정 영훈" userId="b4aa46d9835749ce" providerId="LiveId" clId="{7695B698-B149-4F76-9FD5-FD47F8380E23}" dt="2021-05-22T06:46:54.334" v="3060"/>
          <ac:spMkLst>
            <pc:docMk/>
            <pc:sldMk cId="847449803" sldId="262"/>
            <ac:spMk id="24" creationId="{9C69EF58-E1A9-49E2-942C-866C33E00866}"/>
          </ac:spMkLst>
        </pc:spChg>
        <pc:spChg chg="mod">
          <ac:chgData name="정 영훈" userId="b4aa46d9835749ce" providerId="LiveId" clId="{7695B698-B149-4F76-9FD5-FD47F8380E23}" dt="2021-05-22T06:33:40.525" v="2430" actId="1076"/>
          <ac:spMkLst>
            <pc:docMk/>
            <pc:sldMk cId="847449803" sldId="262"/>
            <ac:spMk id="26" creationId="{0DDE5771-672B-4FB4-9DEC-4043C58738BD}"/>
          </ac:spMkLst>
        </pc:spChg>
        <pc:spChg chg="mod">
          <ac:chgData name="정 영훈" userId="b4aa46d9835749ce" providerId="LiveId" clId="{7695B698-B149-4F76-9FD5-FD47F8380E23}" dt="2021-05-22T06:14:16.521" v="1229"/>
          <ac:spMkLst>
            <pc:docMk/>
            <pc:sldMk cId="847449803" sldId="262"/>
            <ac:spMk id="30" creationId="{40F394F3-987C-41AD-9E61-67AD314F5EDF}"/>
          </ac:spMkLst>
        </pc:spChg>
        <pc:spChg chg="mod">
          <ac:chgData name="정 영훈" userId="b4aa46d9835749ce" providerId="LiveId" clId="{7695B698-B149-4F76-9FD5-FD47F8380E23}" dt="2021-05-22T06:12:40.307" v="1165" actId="1076"/>
          <ac:spMkLst>
            <pc:docMk/>
            <pc:sldMk cId="847449803" sldId="262"/>
            <ac:spMk id="31" creationId="{05FDD5DC-A736-4A79-97C4-96F087CBC818}"/>
          </ac:spMkLst>
        </pc:spChg>
        <pc:spChg chg="mod">
          <ac:chgData name="정 영훈" userId="b4aa46d9835749ce" providerId="LiveId" clId="{7695B698-B149-4F76-9FD5-FD47F8380E23}" dt="2021-05-22T06:46:45.632" v="3024" actId="1076"/>
          <ac:spMkLst>
            <pc:docMk/>
            <pc:sldMk cId="847449803" sldId="262"/>
            <ac:spMk id="33" creationId="{CEA115C2-D13A-4765-BADF-4378D0841372}"/>
          </ac:spMkLst>
        </pc:spChg>
        <pc:spChg chg="mod">
          <ac:chgData name="정 영훈" userId="b4aa46d9835749ce" providerId="LiveId" clId="{7695B698-B149-4F76-9FD5-FD47F8380E23}" dt="2021-05-22T06:13:43.739" v="1207" actId="1076"/>
          <ac:spMkLst>
            <pc:docMk/>
            <pc:sldMk cId="847449803" sldId="262"/>
            <ac:spMk id="34" creationId="{A7423BD9-B048-4FE4-8477-867E698CD275}"/>
          </ac:spMkLst>
        </pc:spChg>
        <pc:spChg chg="add del mod">
          <ac:chgData name="정 영훈" userId="b4aa46d9835749ce" providerId="LiveId" clId="{7695B698-B149-4F76-9FD5-FD47F8380E23}" dt="2021-05-22T06:47:13.199" v="3111" actId="20577"/>
          <ac:spMkLst>
            <pc:docMk/>
            <pc:sldMk cId="847449803" sldId="262"/>
            <ac:spMk id="35" creationId="{623ADE9D-544F-4262-B85C-2CD19FC3B444}"/>
          </ac:spMkLst>
        </pc:spChg>
      </pc:sldChg>
      <pc:sldChg chg="addSp modSp add mod modNotesTx">
        <pc:chgData name="정 영훈" userId="b4aa46d9835749ce" providerId="LiveId" clId="{7695B698-B149-4F76-9FD5-FD47F8380E23}" dt="2021-05-22T06:46:15.308" v="3021" actId="20577"/>
        <pc:sldMkLst>
          <pc:docMk/>
          <pc:sldMk cId="1720333516" sldId="267"/>
        </pc:sldMkLst>
        <pc:spChg chg="mod">
          <ac:chgData name="정 영훈" userId="b4aa46d9835749ce" providerId="LiveId" clId="{7695B698-B149-4F76-9FD5-FD47F8380E23}" dt="2021-05-22T06:34:14.017" v="2434" actId="20577"/>
          <ac:spMkLst>
            <pc:docMk/>
            <pc:sldMk cId="1720333516" sldId="267"/>
            <ac:spMk id="18" creationId="{97819E97-593A-469E-BACB-BAA3BA44045D}"/>
          </ac:spMkLst>
        </pc:spChg>
        <pc:spChg chg="mod">
          <ac:chgData name="정 영훈" userId="b4aa46d9835749ce" providerId="LiveId" clId="{7695B698-B149-4F76-9FD5-FD47F8380E23}" dt="2021-05-22T06:34:18.683" v="2441" actId="20577"/>
          <ac:spMkLst>
            <pc:docMk/>
            <pc:sldMk cId="1720333516" sldId="267"/>
            <ac:spMk id="21" creationId="{F9C2F603-9578-46A9-8F1F-185820D68C21}"/>
          </ac:spMkLst>
        </pc:spChg>
        <pc:spChg chg="mod">
          <ac:chgData name="정 영훈" userId="b4aa46d9835749ce" providerId="LiveId" clId="{7695B698-B149-4F76-9FD5-FD47F8380E23}" dt="2021-05-22T06:37:50.300" v="2443" actId="20577"/>
          <ac:spMkLst>
            <pc:docMk/>
            <pc:sldMk cId="1720333516" sldId="267"/>
            <ac:spMk id="29" creationId="{151768C8-568E-45C3-9431-CA6B11DF928E}"/>
          </ac:spMkLst>
        </pc:spChg>
        <pc:picChg chg="add mod">
          <ac:chgData name="정 영훈" userId="b4aa46d9835749ce" providerId="LiveId" clId="{7695B698-B149-4F76-9FD5-FD47F8380E23}" dt="2021-05-22T06:43:04.201" v="2462" actId="14100"/>
          <ac:picMkLst>
            <pc:docMk/>
            <pc:sldMk cId="1720333516" sldId="267"/>
            <ac:picMk id="10" creationId="{DC1B8B8E-ED1F-4976-9A7D-D26994B43422}"/>
          </ac:picMkLst>
        </pc:picChg>
        <pc:picChg chg="add mod">
          <ac:chgData name="정 영훈" userId="b4aa46d9835749ce" providerId="LiveId" clId="{7695B698-B149-4F76-9FD5-FD47F8380E23}" dt="2021-05-22T06:41:25.031" v="2460" actId="14100"/>
          <ac:picMkLst>
            <pc:docMk/>
            <pc:sldMk cId="1720333516" sldId="267"/>
            <ac:picMk id="11" creationId="{7D30C961-6F65-4ACC-B6C7-17D0E903FDE9}"/>
          </ac:picMkLst>
        </pc:picChg>
      </pc:sldChg>
      <pc:sldChg chg="delSp modSp add del mod">
        <pc:chgData name="정 영훈" userId="b4aa46d9835749ce" providerId="LiveId" clId="{7695B698-B149-4F76-9FD5-FD47F8380E23}" dt="2021-05-22T06:59:07.315" v="3200" actId="2696"/>
        <pc:sldMkLst>
          <pc:docMk/>
          <pc:sldMk cId="2964973983" sldId="268"/>
        </pc:sldMkLst>
        <pc:picChg chg="del mod">
          <ac:chgData name="정 영훈" userId="b4aa46d9835749ce" providerId="LiveId" clId="{7695B698-B149-4F76-9FD5-FD47F8380E23}" dt="2021-05-22T06:50:10.267" v="3191" actId="478"/>
          <ac:picMkLst>
            <pc:docMk/>
            <pc:sldMk cId="2964973983" sldId="268"/>
            <ac:picMk id="10" creationId="{DC1B8B8E-ED1F-4976-9A7D-D26994B43422}"/>
          </ac:picMkLst>
        </pc:picChg>
        <pc:picChg chg="del mod">
          <ac:chgData name="정 영훈" userId="b4aa46d9835749ce" providerId="LiveId" clId="{7695B698-B149-4F76-9FD5-FD47F8380E23}" dt="2021-05-22T06:50:10.667" v="3193" actId="478"/>
          <ac:picMkLst>
            <pc:docMk/>
            <pc:sldMk cId="2964973983" sldId="268"/>
            <ac:picMk id="11" creationId="{7D30C961-6F65-4ACC-B6C7-17D0E903FDE9}"/>
          </ac:picMkLst>
        </pc:picChg>
      </pc:sldChg>
      <pc:sldChg chg="addSp delSp modSp add mod modNotesTx">
        <pc:chgData name="정 영훈" userId="b4aa46d9835749ce" providerId="LiveId" clId="{7695B698-B149-4F76-9FD5-FD47F8380E23}" dt="2021-05-22T07:00:05.651" v="3428" actId="20577"/>
        <pc:sldMkLst>
          <pc:docMk/>
          <pc:sldMk cId="2494950415" sldId="269"/>
        </pc:sldMkLst>
        <pc:picChg chg="del">
          <ac:chgData name="정 영훈" userId="b4aa46d9835749ce" providerId="LiveId" clId="{7695B698-B149-4F76-9FD5-FD47F8380E23}" dt="2021-05-22T06:50:15.756" v="3196" actId="478"/>
          <ac:picMkLst>
            <pc:docMk/>
            <pc:sldMk cId="2494950415" sldId="269"/>
            <ac:picMk id="10" creationId="{DC1B8B8E-ED1F-4976-9A7D-D26994B43422}"/>
          </ac:picMkLst>
        </pc:picChg>
        <pc:picChg chg="del">
          <ac:chgData name="정 영훈" userId="b4aa46d9835749ce" providerId="LiveId" clId="{7695B698-B149-4F76-9FD5-FD47F8380E23}" dt="2021-05-22T06:50:15.538" v="3195" actId="478"/>
          <ac:picMkLst>
            <pc:docMk/>
            <pc:sldMk cId="2494950415" sldId="269"/>
            <ac:picMk id="11" creationId="{7D30C961-6F65-4ACC-B6C7-17D0E903FDE9}"/>
          </ac:picMkLst>
        </pc:picChg>
        <pc:picChg chg="add mod">
          <ac:chgData name="정 영훈" userId="b4aa46d9835749ce" providerId="LiveId" clId="{7695B698-B149-4F76-9FD5-FD47F8380E23}" dt="2021-05-22T06:50:32.765" v="3199" actId="1076"/>
          <ac:picMkLst>
            <pc:docMk/>
            <pc:sldMk cId="2494950415" sldId="269"/>
            <ac:picMk id="12" creationId="{6BE2C55E-BD8F-4637-9144-6064B4D99A68}"/>
          </ac:picMkLst>
        </pc:picChg>
      </pc:sldChg>
      <pc:sldChg chg="delSp modSp add del mod">
        <pc:chgData name="정 영훈" userId="b4aa46d9835749ce" providerId="LiveId" clId="{7695B698-B149-4F76-9FD5-FD47F8380E23}" dt="2021-05-22T07:05:45.351" v="3982" actId="2696"/>
        <pc:sldMkLst>
          <pc:docMk/>
          <pc:sldMk cId="1200147262" sldId="270"/>
        </pc:sldMkLst>
        <pc:picChg chg="del mod">
          <ac:chgData name="정 영훈" userId="b4aa46d9835749ce" providerId="LiveId" clId="{7695B698-B149-4F76-9FD5-FD47F8380E23}" dt="2021-05-22T07:00:42.341" v="3431" actId="478"/>
          <ac:picMkLst>
            <pc:docMk/>
            <pc:sldMk cId="1200147262" sldId="270"/>
            <ac:picMk id="12" creationId="{6BE2C55E-BD8F-4637-9144-6064B4D99A68}"/>
          </ac:picMkLst>
        </pc:picChg>
      </pc:sldChg>
      <pc:sldChg chg="addSp delSp modSp add mod modNotesTx">
        <pc:chgData name="정 영훈" userId="b4aa46d9835749ce" providerId="LiveId" clId="{7695B698-B149-4F76-9FD5-FD47F8380E23}" dt="2021-05-22T07:03:38.143" v="3981" actId="20577"/>
        <pc:sldMkLst>
          <pc:docMk/>
          <pc:sldMk cId="3352970582" sldId="271"/>
        </pc:sldMkLst>
        <pc:picChg chg="add mod">
          <ac:chgData name="정 영훈" userId="b4aa46d9835749ce" providerId="LiveId" clId="{7695B698-B149-4F76-9FD5-FD47F8380E23}" dt="2021-05-22T07:01:21.057" v="3466" actId="14100"/>
          <ac:picMkLst>
            <pc:docMk/>
            <pc:sldMk cId="3352970582" sldId="271"/>
            <ac:picMk id="11" creationId="{722BF660-9A0A-4363-8A2B-D1485942A266}"/>
          </ac:picMkLst>
        </pc:picChg>
        <pc:picChg chg="del mod">
          <ac:chgData name="정 영훈" userId="b4aa46d9835749ce" providerId="LiveId" clId="{7695B698-B149-4F76-9FD5-FD47F8380E23}" dt="2021-05-22T07:00:44.481" v="3434" actId="478"/>
          <ac:picMkLst>
            <pc:docMk/>
            <pc:sldMk cId="3352970582" sldId="271"/>
            <ac:picMk id="12" creationId="{6BE2C55E-BD8F-4637-9144-6064B4D99A68}"/>
          </ac:picMkLst>
        </pc:picChg>
        <pc:picChg chg="add mod">
          <ac:chgData name="정 영훈" userId="b4aa46d9835749ce" providerId="LiveId" clId="{7695B698-B149-4F76-9FD5-FD47F8380E23}" dt="2021-05-22T07:01:17.500" v="3465" actId="14100"/>
          <ac:picMkLst>
            <pc:docMk/>
            <pc:sldMk cId="3352970582" sldId="271"/>
            <ac:picMk id="19" creationId="{C2F0F7D0-6CB3-48F1-A46B-FE6549950588}"/>
          </ac:picMkLst>
        </pc:picChg>
      </pc:sldChg>
    </pc:docChg>
  </pc:docChgLst>
  <pc:docChgLst>
    <pc:chgData name="정 영훈" userId="b4aa46d9835749ce" providerId="LiveId" clId="{C7545008-B7E4-4E53-B2EC-BD72C9EACC14}"/>
    <pc:docChg chg="undo custSel modSld">
      <pc:chgData name="정 영훈" userId="b4aa46d9835749ce" providerId="LiveId" clId="{C7545008-B7E4-4E53-B2EC-BD72C9EACC14}" dt="2021-05-22T07:53:36.916" v="31" actId="20577"/>
      <pc:docMkLst>
        <pc:docMk/>
      </pc:docMkLst>
      <pc:sldChg chg="modSp mod">
        <pc:chgData name="정 영훈" userId="b4aa46d9835749ce" providerId="LiveId" clId="{C7545008-B7E4-4E53-B2EC-BD72C9EACC14}" dt="2021-05-22T07:53:36.916" v="31" actId="20577"/>
        <pc:sldMkLst>
          <pc:docMk/>
          <pc:sldMk cId="788025221" sldId="272"/>
        </pc:sldMkLst>
        <pc:spChg chg="mod">
          <ac:chgData name="정 영훈" userId="b4aa46d9835749ce" providerId="LiveId" clId="{C7545008-B7E4-4E53-B2EC-BD72C9EACC14}" dt="2021-05-22T07:53:36.916" v="31" actId="20577"/>
          <ac:spMkLst>
            <pc:docMk/>
            <pc:sldMk cId="788025221" sldId="272"/>
            <ac:spMk id="23" creationId="{66323D5C-4059-4923-A080-AF2A0BFD72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1763B-638A-4A81-96A5-141BAEAC8FC6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A28C1-66AC-4905-9D39-43E5F7F3E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03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5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4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95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819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81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60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78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090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77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65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8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60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86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6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무언가를 사려고 </a:t>
            </a:r>
            <a:r>
              <a:rPr lang="ko-KR" altLang="en-US" dirty="0" err="1"/>
              <a:t>하기전</a:t>
            </a:r>
            <a:r>
              <a:rPr lang="en-US" altLang="ko-KR" dirty="0"/>
              <a:t>, </a:t>
            </a:r>
            <a:r>
              <a:rPr lang="ko-KR" altLang="en-US" dirty="0"/>
              <a:t>시설을 이용하기 전 그것에 대한 리뷰를 참고하신 적이 있나요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우리는 현명한 소비</a:t>
            </a:r>
            <a:r>
              <a:rPr lang="en-US" altLang="ko-KR" dirty="0"/>
              <a:t>, </a:t>
            </a:r>
            <a:r>
              <a:rPr lang="ko-KR" altLang="en-US" dirty="0"/>
              <a:t>현명한 이용을 하기 위해</a:t>
            </a:r>
            <a:endParaRPr lang="en-US" altLang="ko-KR" dirty="0"/>
          </a:p>
          <a:p>
            <a:r>
              <a:rPr lang="ko-KR" altLang="en-US" dirty="0"/>
              <a:t>무언가를 하기 전</a:t>
            </a:r>
            <a:r>
              <a:rPr lang="en-US" altLang="ko-KR" dirty="0"/>
              <a:t>, </a:t>
            </a:r>
            <a:r>
              <a:rPr lang="ko-KR" altLang="en-US" dirty="0"/>
              <a:t>인터넷에 검색을 해보곤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그 중 주요하게 보는 요소 중 하나가</a:t>
            </a:r>
            <a:r>
              <a:rPr lang="en-US" altLang="ko-KR" dirty="0"/>
              <a:t>, </a:t>
            </a:r>
            <a:r>
              <a:rPr lang="ko-KR" altLang="en-US" dirty="0"/>
              <a:t>실제 사용자들의 후기가 담긴 리뷰입니다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16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5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3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5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67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8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A28C1-66AC-4905-9D39-43E5F7F3EF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7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E0FE-F069-4BD6-9988-9A16C6699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4B757E-9C8D-4549-B839-7CAE506DB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28DF2-F590-4796-B319-D2417CDA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8BF5E-0947-4286-B115-1B2B4E92F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22ABF-5978-42DA-A604-BF1BBDB3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3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4D6E6-35EF-41DF-B94E-AE926606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223FA8-334B-46A6-92FD-46C656C4A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E90DB4-47EA-4E8B-AB43-6E78B841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E8A7E2-151F-4D96-BC1C-0F00F75B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16F6B3-E6C7-4EFE-9553-F1A64CD95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8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1B2C81-C4B7-4AB5-A2A4-BF228056F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1B99CA-25B7-471E-8C39-8ECA69A30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4C549A-4B2F-49CB-8DE8-5026B09F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150C31-950C-4183-9F82-E16C22EA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64451-6669-4295-B0BE-33FE8629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4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21C5E-1595-4EE9-9FE5-9B4F4F74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6692C-0DE4-4756-9B04-0234012F5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B44BE-E9CD-4C55-8691-961EB36B6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F8FD0-16C5-45E9-AB41-3BC85D95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FBE0E-0E26-4715-AAAF-1E769EB7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01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D96F5-ACF2-4921-943A-5288FE81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370C1-96A8-4D71-A674-DCEB08FB6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196D5-0BB3-4F9C-BB55-FFDEF5425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846CB-6CEB-4A19-97B0-6DD7ACDB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27B920-57D7-439D-978F-7BF0A9BD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42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A0953-10D6-4502-9AB4-5A214850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FE2EB-D734-4DBC-92CB-298FBF82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AF773-D4C1-45C9-B0C2-A57369CFB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8262BD-683E-4EA4-B4D1-9C6D0B835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AD5F2-0622-45A3-8F22-4765B7E4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E7D41-1960-4E9B-94E4-30460AFD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4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9DADD-BC52-4345-AFBF-15FAB170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737001-F7EF-4561-AD04-815068EE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6922A6-15B3-4274-A79D-9B6698ABD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E01038-62FD-441F-A75F-5BCE4510F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A95601-3008-4C89-A18D-9149ADD74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587CA1-D8D8-40DA-8C9C-5E3B4A64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030F7E-E1C4-4C71-AAE8-69710641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2C3739-18C9-40DA-A817-71D7A61A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35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87BD5-E317-4FBF-8427-D03CC7514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B372A5-EDED-4D30-8172-F3C8EF43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FC179B-DC91-419C-A011-D04D97E8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0DF4AF-458F-4B6F-92C5-D6E7C7C1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35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B9900C-9C4A-476D-9F9A-A68E62E6A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6C5A89-8DAD-4BF0-9C5F-28151583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37805E-613D-4002-BCD9-98A7A777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43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FDD4D-49BC-469B-8273-AB4412031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83D3-E3EF-4180-9CD5-C50E6A68D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2496E8-2EFE-4F07-813F-95CB236D7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EE2B0-6595-4172-9AAD-91EB1605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CE6E7-88E5-4DEF-B33E-FC746D50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4B3C1-C583-4809-A38F-05821B4B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0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FA603-1DAE-4F14-A32C-74A10531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7D608-F90A-49E3-B79B-A51E7D3AB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2BBFF0-DA85-412C-A092-2A22AA496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53AC2-2BCA-4DEF-9032-B94D64C6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17A8E-DD82-4A47-ADAC-1A302524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8F856B-8A0D-45F3-926F-4F40B4E2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3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F0DD50-314C-4AFA-BC78-D05A6D40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AEF826-5206-4193-8667-99460FBC2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D1EB7-6BE4-4F34-8321-63DC4F9FE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5A605-A29A-4E4F-9FB5-F41EB57CFE91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76ED5-E34C-4270-939C-314E5787B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D0EA94-29A7-4F8F-AA53-585CD2341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C385C-03D2-4C54-B5F9-E82CE2CD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81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11" Type="http://schemas.openxmlformats.org/officeDocument/2006/relationships/image" Target="../media/image1.pn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14.m4a"/><Relationship Id="rId7" Type="http://schemas.openxmlformats.org/officeDocument/2006/relationships/image" Target="../media/image24.png"/><Relationship Id="rId2" Type="http://schemas.microsoft.com/office/2007/relationships/media" Target="../media/media14.m4a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audio" Target="../media/media18.m4a"/><Relationship Id="rId7" Type="http://schemas.openxmlformats.org/officeDocument/2006/relationships/image" Target="../media/image33.png"/><Relationship Id="rId12" Type="http://schemas.openxmlformats.org/officeDocument/2006/relationships/image" Target="../media/image38.gif"/><Relationship Id="rId2" Type="http://schemas.microsoft.com/office/2007/relationships/media" Target="../media/media18.m4a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notesSlide" Target="../notesSlides/notesSlide18.xml"/><Relationship Id="rId15" Type="http://schemas.openxmlformats.org/officeDocument/2006/relationships/image" Target="../media/image1.png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397297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DE37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7DC5B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1768C8-568E-45C3-9431-CA6B11DF928E}"/>
              </a:ext>
            </a:extLst>
          </p:cNvPr>
          <p:cNvSpPr/>
          <p:nvPr/>
        </p:nvSpPr>
        <p:spPr>
          <a:xfrm>
            <a:off x="2121428" y="2028966"/>
            <a:ext cx="7523266" cy="383211"/>
          </a:xfrm>
          <a:prstGeom prst="roundRect">
            <a:avLst>
              <a:gd name="adj" fmla="val 45301"/>
            </a:avLst>
          </a:prstGeom>
          <a:solidFill>
            <a:srgbClr val="FF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C2F603-9578-46A9-8F1F-185820D68C21}"/>
              </a:ext>
            </a:extLst>
          </p:cNvPr>
          <p:cNvSpPr txBox="1"/>
          <p:nvPr/>
        </p:nvSpPr>
        <p:spPr>
          <a:xfrm>
            <a:off x="4642177" y="1532375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졸업 작품</a:t>
            </a:r>
            <a:r>
              <a:rPr lang="en-US" altLang="ko-KR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4400" b="1" dirty="0">
              <a:solidFill>
                <a:schemeClr val="accent2">
                  <a:lumMod val="60000"/>
                  <a:lumOff val="4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2AA959-81B4-4D96-8812-1A275419342F}"/>
              </a:ext>
            </a:extLst>
          </p:cNvPr>
          <p:cNvSpPr txBox="1"/>
          <p:nvPr/>
        </p:nvSpPr>
        <p:spPr>
          <a:xfrm>
            <a:off x="4157484" y="532562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안세훈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b="1" dirty="0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정영훈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b="1" dirty="0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김태희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81CB0AE-1F37-4592-A7E7-F52ED19204D2}"/>
              </a:ext>
            </a:extLst>
          </p:cNvPr>
          <p:cNvSpPr/>
          <p:nvPr/>
        </p:nvSpPr>
        <p:spPr>
          <a:xfrm>
            <a:off x="11124284" y="1113370"/>
            <a:ext cx="325555" cy="51826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9C1331-EAD6-4DA7-8569-16386BABAB24}"/>
              </a:ext>
            </a:extLst>
          </p:cNvPr>
          <p:cNvSpPr/>
          <p:nvPr/>
        </p:nvSpPr>
        <p:spPr>
          <a:xfrm>
            <a:off x="11190431" y="1390484"/>
            <a:ext cx="193260" cy="31131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8FABA-21CD-4F61-B529-FA72A254315A}"/>
              </a:ext>
            </a:extLst>
          </p:cNvPr>
          <p:cNvSpPr txBox="1"/>
          <p:nvPr/>
        </p:nvSpPr>
        <p:spPr>
          <a:xfrm>
            <a:off x="5790702" y="446328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B27AB-B15F-4717-AEFD-9A45715E1AFF}"/>
              </a:ext>
            </a:extLst>
          </p:cNvPr>
          <p:cNvSpPr txBox="1"/>
          <p:nvPr/>
        </p:nvSpPr>
        <p:spPr>
          <a:xfrm>
            <a:off x="4526701" y="3163952"/>
            <a:ext cx="25280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>
                <a:solidFill>
                  <a:srgbClr val="F793E4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</a:t>
            </a:r>
            <a:r>
              <a:rPr lang="ko-KR" altLang="en-US" sz="5400" b="1" dirty="0" err="1">
                <a:solidFill>
                  <a:srgbClr val="E969F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리뷰</a:t>
            </a:r>
            <a:endParaRPr lang="en-US" altLang="ko-KR" sz="5400" b="1" dirty="0">
              <a:solidFill>
                <a:srgbClr val="E969F3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3600" b="1" dirty="0">
                <a:solidFill>
                  <a:srgbClr val="F793E4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3600" b="1" dirty="0">
                <a:solidFill>
                  <a:srgbClr val="E969F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Review </a:t>
            </a:r>
            <a:r>
              <a:rPr lang="en-US" altLang="ko-KR" sz="3600" b="1" dirty="0">
                <a:solidFill>
                  <a:srgbClr val="F793E4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465EBCA-5447-4A01-827D-EF83645944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9"/>
    </mc:Choice>
    <mc:Fallback xmlns="">
      <p:transition spd="slow" advTm="11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CA1721-D7E4-4B09-A286-90E7BCEDB2A3}"/>
              </a:ext>
            </a:extLst>
          </p:cNvPr>
          <p:cNvSpPr/>
          <p:nvPr/>
        </p:nvSpPr>
        <p:spPr>
          <a:xfrm>
            <a:off x="4617259" y="1141240"/>
            <a:ext cx="4484263" cy="522990"/>
          </a:xfrm>
          <a:prstGeom prst="roundRect">
            <a:avLst>
              <a:gd name="adj" fmla="val 45301"/>
            </a:avLst>
          </a:prstGeom>
          <a:solidFill>
            <a:srgbClr val="7D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Review Discovery (ex: study café)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327AC8-84F6-4F64-8493-6E2171087161}"/>
              </a:ext>
            </a:extLst>
          </p:cNvPr>
          <p:cNvPicPr/>
          <p:nvPr/>
        </p:nvPicPr>
        <p:blipFill rotWithShape="1">
          <a:blip r:embed="rId5"/>
          <a:srcRect t="16156"/>
          <a:stretch/>
        </p:blipFill>
        <p:spPr>
          <a:xfrm>
            <a:off x="878629" y="2467226"/>
            <a:ext cx="3128211" cy="290744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29F27B0-E6A4-4F66-92B6-782A21EF6765}"/>
              </a:ext>
            </a:extLst>
          </p:cNvPr>
          <p:cNvPicPr/>
          <p:nvPr/>
        </p:nvPicPr>
        <p:blipFill rotWithShape="1">
          <a:blip r:embed="rId6"/>
          <a:srcRect b="21557"/>
          <a:stretch/>
        </p:blipFill>
        <p:spPr>
          <a:xfrm>
            <a:off x="2284633" y="3260179"/>
            <a:ext cx="4343400" cy="2114488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392CC8-3195-4BDA-B624-1794C3B64C1C}"/>
              </a:ext>
            </a:extLst>
          </p:cNvPr>
          <p:cNvSpPr/>
          <p:nvPr/>
        </p:nvSpPr>
        <p:spPr>
          <a:xfrm>
            <a:off x="6501908" y="3260178"/>
            <a:ext cx="714966" cy="1899369"/>
          </a:xfrm>
          <a:prstGeom prst="rightArrow">
            <a:avLst>
              <a:gd name="adj1" fmla="val 48340"/>
              <a:gd name="adj2" fmla="val 4338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2033D97-3C16-482A-942D-0D1BC28C5A4E}"/>
              </a:ext>
            </a:extLst>
          </p:cNvPr>
          <p:cNvSpPr/>
          <p:nvPr/>
        </p:nvSpPr>
        <p:spPr>
          <a:xfrm>
            <a:off x="7318203" y="2561879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Attribute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E2117DC-44F3-4CCB-B6AD-31818EB77DDD}"/>
              </a:ext>
            </a:extLst>
          </p:cNvPr>
          <p:cNvSpPr/>
          <p:nvPr/>
        </p:nvSpPr>
        <p:spPr>
          <a:xfrm>
            <a:off x="7318203" y="3253566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분위기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1912176-BA30-4FB1-837D-373FAF9388EA}"/>
              </a:ext>
            </a:extLst>
          </p:cNvPr>
          <p:cNvSpPr/>
          <p:nvPr/>
        </p:nvSpPr>
        <p:spPr>
          <a:xfrm>
            <a:off x="7318203" y="3856762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기본정보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23FF07-D394-4A8B-89A0-E273C168BCC8}"/>
              </a:ext>
            </a:extLst>
          </p:cNvPr>
          <p:cNvSpPr/>
          <p:nvPr/>
        </p:nvSpPr>
        <p:spPr>
          <a:xfrm>
            <a:off x="7318203" y="4459958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시설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청결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C120B17-4C1F-4A51-A497-27D593D70228}"/>
              </a:ext>
            </a:extLst>
          </p:cNvPr>
          <p:cNvSpPr/>
          <p:nvPr/>
        </p:nvSpPr>
        <p:spPr>
          <a:xfrm>
            <a:off x="7318203" y="5059245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편의시설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A7A669F-8540-4431-9825-691655B1B853}"/>
              </a:ext>
            </a:extLst>
          </p:cNvPr>
          <p:cNvSpPr/>
          <p:nvPr/>
        </p:nvSpPr>
        <p:spPr>
          <a:xfrm>
            <a:off x="7318203" y="5658532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서비스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AA2786A-5B6F-4C5D-94F9-6C8FE4E0103D}"/>
              </a:ext>
            </a:extLst>
          </p:cNvPr>
          <p:cNvSpPr/>
          <p:nvPr/>
        </p:nvSpPr>
        <p:spPr>
          <a:xfrm>
            <a:off x="9435927" y="3578283"/>
            <a:ext cx="1804897" cy="493989"/>
          </a:xfrm>
          <a:prstGeom prst="roundRect">
            <a:avLst>
              <a:gd name="adj" fmla="val 4530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대표속성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36BF5EC-A2F0-4882-8783-9CCCB5A70A6E}"/>
              </a:ext>
            </a:extLst>
          </p:cNvPr>
          <p:cNvSpPr/>
          <p:nvPr/>
        </p:nvSpPr>
        <p:spPr>
          <a:xfrm>
            <a:off x="9407500" y="2559016"/>
            <a:ext cx="1861753" cy="493989"/>
          </a:xfrm>
          <a:prstGeom prst="roundRect">
            <a:avLst>
              <a:gd name="adj" fmla="val 4530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New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Info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F7BA8B5-9086-4A50-B029-3BC9B4F97FBC}"/>
              </a:ext>
            </a:extLst>
          </p:cNvPr>
          <p:cNvSpPr/>
          <p:nvPr/>
        </p:nvSpPr>
        <p:spPr>
          <a:xfrm>
            <a:off x="9407500" y="4459958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긍부정도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9A16A2-0CEC-4719-97C9-07BF814464C4}"/>
              </a:ext>
            </a:extLst>
          </p:cNvPr>
          <p:cNvGrpSpPr/>
          <p:nvPr/>
        </p:nvGrpSpPr>
        <p:grpSpPr>
          <a:xfrm>
            <a:off x="749993" y="1016338"/>
            <a:ext cx="3646324" cy="646331"/>
            <a:chOff x="3944226" y="1150903"/>
            <a:chExt cx="3646324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4B906D-EDAC-4293-825B-8840BBA1C86B}"/>
                </a:ext>
              </a:extLst>
            </p:cNvPr>
            <p:cNvSpPr txBox="1"/>
            <p:nvPr/>
          </p:nvSpPr>
          <p:spPr>
            <a:xfrm>
              <a:off x="4719250" y="1150903"/>
              <a:ext cx="2871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highlight>
                    <a:srgbClr val="7DC5BA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Background</a:t>
              </a:r>
              <a:endParaRPr lang="ko-KR" altLang="en-US" sz="36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495F65F-6A24-42D4-B45A-DD7EAF011DF8}"/>
                </a:ext>
              </a:extLst>
            </p:cNvPr>
            <p:cNvSpPr/>
            <p:nvPr/>
          </p:nvSpPr>
          <p:spPr>
            <a:xfrm>
              <a:off x="3944226" y="1272667"/>
              <a:ext cx="402805" cy="402805"/>
            </a:xfrm>
            <a:prstGeom prst="ellipse">
              <a:avLst/>
            </a:prstGeom>
            <a:solidFill>
              <a:srgbClr val="7DC5B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2</a:t>
              </a:r>
              <a:endPara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699DAF3-28C6-4EC3-99AC-92858AFCCA4E}"/>
              </a:ext>
            </a:extLst>
          </p:cNvPr>
          <p:cNvSpPr/>
          <p:nvPr/>
        </p:nvSpPr>
        <p:spPr>
          <a:xfrm>
            <a:off x="9435927" y="5341633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신뢰도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C2EC722-7CF2-4DFE-9617-C321EE194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26"/>
    </mc:Choice>
    <mc:Fallback xmlns="">
      <p:transition spd="slow" advTm="34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D6FE9D-1628-4A9A-B6B3-1B06AD5EE685}"/>
              </a:ext>
            </a:extLst>
          </p:cNvPr>
          <p:cNvSpPr txBox="1"/>
          <p:nvPr/>
        </p:nvSpPr>
        <p:spPr>
          <a:xfrm>
            <a:off x="1510073" y="1033827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ED173"/>
                </a:highligh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Objective</a:t>
            </a:r>
            <a:endParaRPr lang="ko-KR" altLang="en-US" sz="36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10F08B2-0489-4A7C-B1DF-0C98E9FB2D1A}"/>
              </a:ext>
            </a:extLst>
          </p:cNvPr>
          <p:cNvSpPr/>
          <p:nvPr/>
        </p:nvSpPr>
        <p:spPr>
          <a:xfrm>
            <a:off x="749993" y="1155591"/>
            <a:ext cx="402805" cy="402805"/>
          </a:xfrm>
          <a:prstGeom prst="ellipse">
            <a:avLst/>
          </a:prstGeom>
          <a:solidFill>
            <a:srgbClr val="FED17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3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199A2BA-F155-4DDB-9C9B-010BAC02B73F}"/>
              </a:ext>
            </a:extLst>
          </p:cNvPr>
          <p:cNvSpPr/>
          <p:nvPr/>
        </p:nvSpPr>
        <p:spPr>
          <a:xfrm>
            <a:off x="790047" y="3267668"/>
            <a:ext cx="2128379" cy="27093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9A2B62-50AB-4345-8BEA-B5B2283DED04}"/>
              </a:ext>
            </a:extLst>
          </p:cNvPr>
          <p:cNvGrpSpPr/>
          <p:nvPr/>
        </p:nvGrpSpPr>
        <p:grpSpPr>
          <a:xfrm>
            <a:off x="969013" y="3866304"/>
            <a:ext cx="1747055" cy="1825277"/>
            <a:chOff x="1247959" y="2642055"/>
            <a:chExt cx="3618979" cy="3531805"/>
          </a:xfrm>
        </p:grpSpPr>
        <p:pic>
          <p:nvPicPr>
            <p:cNvPr id="21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CA5B611A-4021-40C6-902E-D035811BBD74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247959" y="2642055"/>
              <a:ext cx="2945949" cy="2288190"/>
            </a:xfrm>
            <a:prstGeom prst="rect">
              <a:avLst/>
            </a:prstGeom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4BBC0E70-C02F-4EA2-A107-E25D39B037CA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347358" y="3032426"/>
              <a:ext cx="2945949" cy="20865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4B61F72-CF01-4C58-934D-12FA3C907F5D}"/>
                </a:ext>
              </a:extLst>
            </p:cNvPr>
            <p:cNvPicPr/>
            <p:nvPr/>
          </p:nvPicPr>
          <p:blipFill rotWithShape="1">
            <a:blip r:embed="rId7"/>
            <a:srcRect l="1668" t="54400" r="-1668" b="-635"/>
            <a:stretch/>
          </p:blipFill>
          <p:spPr>
            <a:xfrm>
              <a:off x="1463941" y="3388105"/>
              <a:ext cx="3128211" cy="1603266"/>
            </a:xfrm>
            <a:prstGeom prst="rect">
              <a:avLst/>
            </a:prstGeom>
          </p:spPr>
        </p:pic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B481BD61-A2F0-4CE3-87D2-64E86F19934E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565580" y="3783431"/>
              <a:ext cx="3142795" cy="175495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7FA2261-E93E-42EA-89A9-425B6569A196}"/>
                </a:ext>
              </a:extLst>
            </p:cNvPr>
            <p:cNvPicPr/>
            <p:nvPr/>
          </p:nvPicPr>
          <p:blipFill rotWithShape="1">
            <a:blip r:embed="rId7"/>
            <a:srcRect t="15541"/>
            <a:stretch/>
          </p:blipFill>
          <p:spPr>
            <a:xfrm>
              <a:off x="1770058" y="4076645"/>
              <a:ext cx="3096880" cy="2097215"/>
            </a:xfrm>
            <a:prstGeom prst="rect">
              <a:avLst/>
            </a:prstGeom>
          </p:spPr>
        </p:pic>
      </p:grp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724A629-B168-4552-A92B-332A0D67D122}"/>
              </a:ext>
            </a:extLst>
          </p:cNvPr>
          <p:cNvSpPr/>
          <p:nvPr/>
        </p:nvSpPr>
        <p:spPr>
          <a:xfrm rot="16200000">
            <a:off x="5158990" y="4116458"/>
            <a:ext cx="258252" cy="346955"/>
          </a:xfrm>
          <a:prstGeom prst="downArrow">
            <a:avLst>
              <a:gd name="adj1" fmla="val 30499"/>
              <a:gd name="adj2" fmla="val 4807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8E0833F-DCED-4F86-9ACD-50AD7F4AEBFC}"/>
              </a:ext>
            </a:extLst>
          </p:cNvPr>
          <p:cNvSpPr/>
          <p:nvPr/>
        </p:nvSpPr>
        <p:spPr>
          <a:xfrm>
            <a:off x="5518396" y="3092976"/>
            <a:ext cx="1626466" cy="218148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+mn-ea"/>
              </a:rPr>
              <a:t>Attribute</a:t>
            </a:r>
          </a:p>
          <a:p>
            <a:pPr algn="ctr"/>
            <a:endParaRPr lang="en-US" altLang="ko-KR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+mn-ea"/>
              </a:rPr>
              <a:t>Positive</a:t>
            </a:r>
            <a:br>
              <a:rPr lang="en-US" altLang="ko-KR" dirty="0">
                <a:solidFill>
                  <a:schemeClr val="accent1"/>
                </a:solidFill>
                <a:latin typeface="+mn-ea"/>
              </a:rPr>
            </a:br>
            <a:r>
              <a:rPr lang="en-US" altLang="ko-KR" dirty="0">
                <a:solidFill>
                  <a:schemeClr val="accent1"/>
                </a:solidFill>
                <a:latin typeface="+mn-ea"/>
              </a:rPr>
              <a:t>Negative</a:t>
            </a:r>
          </a:p>
          <a:p>
            <a:pPr algn="ctr"/>
            <a:endParaRPr lang="en-US" altLang="ko-KR" dirty="0">
              <a:solidFill>
                <a:schemeClr val="accent1"/>
              </a:solidFill>
              <a:latin typeface="+mn-ea"/>
            </a:endParaRP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+mj-lt"/>
              </a:rPr>
              <a:t>Reliabilit</a:t>
            </a:r>
            <a:r>
              <a:rPr lang="en-US" altLang="ko-KR" dirty="0">
                <a:solidFill>
                  <a:schemeClr val="accent1"/>
                </a:solidFill>
                <a:latin typeface="+mj-lt"/>
                <a:ea typeface="CookieRunOTF Bold" panose="020B0600000101010101" charset="-127"/>
              </a:rPr>
              <a:t>y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1AFE3CB-868C-4E02-A7E5-453B4A94C021}"/>
              </a:ext>
            </a:extLst>
          </p:cNvPr>
          <p:cNvSpPr/>
          <p:nvPr/>
        </p:nvSpPr>
        <p:spPr>
          <a:xfrm>
            <a:off x="8167587" y="3353182"/>
            <a:ext cx="2939144" cy="470355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Summary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0340F6B-70BD-449A-8DB0-A4AD73B3B634}"/>
              </a:ext>
            </a:extLst>
          </p:cNvPr>
          <p:cNvSpPr/>
          <p:nvPr/>
        </p:nvSpPr>
        <p:spPr>
          <a:xfrm>
            <a:off x="8171004" y="2663216"/>
            <a:ext cx="2939144" cy="470355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Analysis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5066EAC-A1C7-4DF3-8CC9-72A5E3389E49}"/>
              </a:ext>
            </a:extLst>
          </p:cNvPr>
          <p:cNvSpPr/>
          <p:nvPr/>
        </p:nvSpPr>
        <p:spPr>
          <a:xfrm>
            <a:off x="8167587" y="1973250"/>
            <a:ext cx="2939144" cy="470355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Filtering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1AE40EB-7D46-4588-8462-3633B0A9C0BB}"/>
              </a:ext>
            </a:extLst>
          </p:cNvPr>
          <p:cNvSpPr/>
          <p:nvPr/>
        </p:nvSpPr>
        <p:spPr>
          <a:xfrm>
            <a:off x="8167587" y="4043148"/>
            <a:ext cx="2939144" cy="470355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Sorting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0C8581A-49D1-4B2E-9CD4-BD326BBE3F9E}"/>
              </a:ext>
            </a:extLst>
          </p:cNvPr>
          <p:cNvSpPr/>
          <p:nvPr/>
        </p:nvSpPr>
        <p:spPr>
          <a:xfrm>
            <a:off x="8167587" y="4733114"/>
            <a:ext cx="2939144" cy="470355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Classification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BD8B5F7-39A9-4FDC-91C1-0F4FE0C87A51}"/>
              </a:ext>
            </a:extLst>
          </p:cNvPr>
          <p:cNvSpPr/>
          <p:nvPr/>
        </p:nvSpPr>
        <p:spPr>
          <a:xfrm>
            <a:off x="8167587" y="5423080"/>
            <a:ext cx="2939144" cy="470355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Recommendation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34BBC5-D9AF-428A-92F7-C9A9B4B1D63E}"/>
              </a:ext>
            </a:extLst>
          </p:cNvPr>
          <p:cNvCxnSpPr>
            <a:cxnSpLocks/>
            <a:stCxn id="39" idx="1"/>
            <a:endCxn id="36" idx="3"/>
          </p:cNvCxnSpPr>
          <p:nvPr/>
        </p:nvCxnSpPr>
        <p:spPr>
          <a:xfrm flipH="1">
            <a:off x="7144862" y="2208428"/>
            <a:ext cx="1022725" cy="197529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5A56C7E-A1C3-481F-ABDE-DB6ED020B815}"/>
              </a:ext>
            </a:extLst>
          </p:cNvPr>
          <p:cNvCxnSpPr>
            <a:cxnSpLocks/>
            <a:stCxn id="38" idx="1"/>
            <a:endCxn id="36" idx="3"/>
          </p:cNvCxnSpPr>
          <p:nvPr/>
        </p:nvCxnSpPr>
        <p:spPr>
          <a:xfrm flipH="1">
            <a:off x="7144862" y="2898394"/>
            <a:ext cx="1026142" cy="128532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89AF528-25F8-43DD-9ECF-D2D32EDC75E4}"/>
              </a:ext>
            </a:extLst>
          </p:cNvPr>
          <p:cNvCxnSpPr>
            <a:cxnSpLocks/>
            <a:stCxn id="37" idx="1"/>
            <a:endCxn id="36" idx="3"/>
          </p:cNvCxnSpPr>
          <p:nvPr/>
        </p:nvCxnSpPr>
        <p:spPr>
          <a:xfrm flipH="1">
            <a:off x="7144862" y="3588360"/>
            <a:ext cx="1022725" cy="59536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7F78383-1AB3-45DF-A14E-82FD3CD258AE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H="1" flipV="1">
            <a:off x="7144862" y="4183720"/>
            <a:ext cx="1022725" cy="946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53B233A-CCCD-4213-8652-90F213E53441}"/>
              </a:ext>
            </a:extLst>
          </p:cNvPr>
          <p:cNvCxnSpPr>
            <a:cxnSpLocks/>
            <a:stCxn id="41" idx="1"/>
            <a:endCxn id="36" idx="3"/>
          </p:cNvCxnSpPr>
          <p:nvPr/>
        </p:nvCxnSpPr>
        <p:spPr>
          <a:xfrm flipH="1" flipV="1">
            <a:off x="7144862" y="4183720"/>
            <a:ext cx="1022725" cy="7845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B6CA9F2-D646-4AF4-AA4A-E0F3CDD066F0}"/>
              </a:ext>
            </a:extLst>
          </p:cNvPr>
          <p:cNvCxnSpPr>
            <a:cxnSpLocks/>
            <a:stCxn id="42" idx="1"/>
            <a:endCxn id="36" idx="3"/>
          </p:cNvCxnSpPr>
          <p:nvPr/>
        </p:nvCxnSpPr>
        <p:spPr>
          <a:xfrm flipH="1" flipV="1">
            <a:off x="7144862" y="4183720"/>
            <a:ext cx="1022725" cy="147453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31EE38E-8CC7-43E1-9B8E-95EE024421B9}"/>
              </a:ext>
            </a:extLst>
          </p:cNvPr>
          <p:cNvGrpSpPr/>
          <p:nvPr/>
        </p:nvGrpSpPr>
        <p:grpSpPr>
          <a:xfrm>
            <a:off x="1029308" y="2306439"/>
            <a:ext cx="1626466" cy="456710"/>
            <a:chOff x="886850" y="4577413"/>
            <a:chExt cx="1626466" cy="45671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C50D423-721A-46CE-9861-3DF05DF616A6}"/>
                </a:ext>
              </a:extLst>
            </p:cNvPr>
            <p:cNvSpPr/>
            <p:nvPr/>
          </p:nvSpPr>
          <p:spPr>
            <a:xfrm>
              <a:off x="886850" y="4577413"/>
              <a:ext cx="1626466" cy="4567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  Search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57" name="그래픽 56" descr="돋보기 단색으로 채워진">
              <a:extLst>
                <a:ext uri="{FF2B5EF4-FFF2-40B4-BE49-F238E27FC236}">
                  <a16:creationId xmlns:a16="http://schemas.microsoft.com/office/drawing/2014/main" id="{18D581D5-B693-48EE-B118-26FBA42A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70631" y="4624303"/>
              <a:ext cx="362929" cy="362929"/>
            </a:xfrm>
            <a:prstGeom prst="rect">
              <a:avLst/>
            </a:prstGeom>
          </p:spPr>
        </p:pic>
      </p:grp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648BA94-EA78-4B66-B49E-186AD8F64BC9}"/>
              </a:ext>
            </a:extLst>
          </p:cNvPr>
          <p:cNvSpPr/>
          <p:nvPr/>
        </p:nvSpPr>
        <p:spPr>
          <a:xfrm>
            <a:off x="3431369" y="3809877"/>
            <a:ext cx="1626466" cy="1005940"/>
          </a:xfrm>
          <a:prstGeom prst="roundRect">
            <a:avLst/>
          </a:prstGeom>
          <a:solidFill>
            <a:srgbClr val="FED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Review</a:t>
            </a:r>
            <a:br>
              <a:rPr lang="en-US" altLang="ko-KR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Analysis</a:t>
            </a:r>
            <a:br>
              <a:rPr lang="en-US" altLang="ko-KR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Model</a:t>
            </a:r>
          </a:p>
        </p:txBody>
      </p: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80879D64-DE73-44E6-86FE-24E51DABAAE6}"/>
              </a:ext>
            </a:extLst>
          </p:cNvPr>
          <p:cNvSpPr/>
          <p:nvPr/>
        </p:nvSpPr>
        <p:spPr>
          <a:xfrm rot="16200000">
            <a:off x="3027947" y="4139369"/>
            <a:ext cx="258252" cy="346955"/>
          </a:xfrm>
          <a:prstGeom prst="downArrow">
            <a:avLst>
              <a:gd name="adj1" fmla="val 30499"/>
              <a:gd name="adj2" fmla="val 4807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7473F27F-22E3-416F-BCFC-AA379899EACE}"/>
              </a:ext>
            </a:extLst>
          </p:cNvPr>
          <p:cNvSpPr/>
          <p:nvPr/>
        </p:nvSpPr>
        <p:spPr>
          <a:xfrm>
            <a:off x="1648916" y="2857050"/>
            <a:ext cx="258252" cy="346955"/>
          </a:xfrm>
          <a:prstGeom prst="downArrow">
            <a:avLst>
              <a:gd name="adj1" fmla="val 30499"/>
              <a:gd name="adj2" fmla="val 4807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말풍선: 모서리가 둥근 사각형 114">
            <a:extLst>
              <a:ext uri="{FF2B5EF4-FFF2-40B4-BE49-F238E27FC236}">
                <a16:creationId xmlns:a16="http://schemas.microsoft.com/office/drawing/2014/main" id="{EFE581AF-0280-40FA-853D-B84E99EDE31D}"/>
              </a:ext>
            </a:extLst>
          </p:cNvPr>
          <p:cNvSpPr/>
          <p:nvPr/>
        </p:nvSpPr>
        <p:spPr>
          <a:xfrm>
            <a:off x="4099941" y="3133571"/>
            <a:ext cx="1116684" cy="487770"/>
          </a:xfrm>
          <a:prstGeom prst="wedgeRoundRectCallout">
            <a:avLst>
              <a:gd name="adj1" fmla="val -44852"/>
              <a:gd name="adj2" fmla="val 91826"/>
              <a:gd name="adj3" fmla="val 16667"/>
            </a:avLst>
          </a:prstGeom>
          <a:solidFill>
            <a:srgbClr val="7D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Pre-trained</a:t>
            </a:r>
            <a:endParaRPr lang="ko-KR" alt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5FAB189-693B-4A55-828B-86776896D925}"/>
              </a:ext>
            </a:extLst>
          </p:cNvPr>
          <p:cNvSpPr txBox="1"/>
          <p:nvPr/>
        </p:nvSpPr>
        <p:spPr>
          <a:xfrm>
            <a:off x="989177" y="3356343"/>
            <a:ext cx="1747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ookieRunOTF Bold" panose="020B0600000101010101" charset="-127"/>
                <a:ea typeface="CookieRunOTF Bold" panose="020B0600000101010101" charset="-127"/>
              </a:rPr>
              <a:t>Target Review</a:t>
            </a:r>
            <a:endParaRPr lang="ko-KR" altLang="en-US" sz="1600" dirty="0">
              <a:latin typeface="CookieRunOTF Bold" panose="020B0600000101010101" charset="-127"/>
              <a:ea typeface="CookieRunOTF Bold" panose="020B0600000101010101" charset="-127"/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3A4CF6FA-DCA6-43B4-8709-3A5FB9C88573}"/>
              </a:ext>
            </a:extLst>
          </p:cNvPr>
          <p:cNvSpPr/>
          <p:nvPr/>
        </p:nvSpPr>
        <p:spPr>
          <a:xfrm>
            <a:off x="5514979" y="2703133"/>
            <a:ext cx="1626466" cy="456710"/>
          </a:xfrm>
          <a:prstGeom prst="roundRect">
            <a:avLst>
              <a:gd name="adj" fmla="val 0"/>
            </a:avLst>
          </a:prstGeom>
          <a:solidFill>
            <a:srgbClr val="FED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Result value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7BEF02EF-CFBC-440A-877C-26962CFA5D4D}"/>
              </a:ext>
            </a:extLst>
          </p:cNvPr>
          <p:cNvSpPr/>
          <p:nvPr/>
        </p:nvSpPr>
        <p:spPr>
          <a:xfrm>
            <a:off x="3960496" y="1163470"/>
            <a:ext cx="2641026" cy="456711"/>
          </a:xfrm>
          <a:prstGeom prst="roundRect">
            <a:avLst>
              <a:gd name="adj" fmla="val 4530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Overall Process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9136378-2658-459A-89D2-969FC75737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06"/>
    </mc:Choice>
    <mc:Fallback xmlns="">
      <p:transition spd="slow" advTm="3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1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BD6CE4-E626-419C-9F3E-597F7DEC306A}"/>
              </a:ext>
            </a:extLst>
          </p:cNvPr>
          <p:cNvGrpSpPr/>
          <p:nvPr/>
        </p:nvGrpSpPr>
        <p:grpSpPr>
          <a:xfrm>
            <a:off x="1246824" y="2574604"/>
            <a:ext cx="9698347" cy="3544724"/>
            <a:chOff x="1246824" y="2143788"/>
            <a:chExt cx="9698347" cy="3544724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E236F57-8288-4D53-BA5B-550B943EA0A4}"/>
                </a:ext>
              </a:extLst>
            </p:cNvPr>
            <p:cNvSpPr/>
            <p:nvPr/>
          </p:nvSpPr>
          <p:spPr>
            <a:xfrm>
              <a:off x="1246824" y="2143788"/>
              <a:ext cx="3103068" cy="2718021"/>
            </a:xfrm>
            <a:prstGeom prst="roundRect">
              <a:avLst>
                <a:gd name="adj" fmla="val 91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>
                <a:solidFill>
                  <a:schemeClr val="bg2">
                    <a:lumMod val="9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DDE5771-672B-4FB4-9DEC-4043C58738BD}"/>
                </a:ext>
              </a:extLst>
            </p:cNvPr>
            <p:cNvSpPr/>
            <p:nvPr/>
          </p:nvSpPr>
          <p:spPr>
            <a:xfrm>
              <a:off x="4575204" y="2143788"/>
              <a:ext cx="3103068" cy="2718021"/>
            </a:xfrm>
            <a:prstGeom prst="roundRect">
              <a:avLst>
                <a:gd name="adj" fmla="val 91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>
                <a:solidFill>
                  <a:schemeClr val="bg2">
                    <a:lumMod val="9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878C303-1AEA-4FFC-88C1-EE37C632E5D6}"/>
                </a:ext>
              </a:extLst>
            </p:cNvPr>
            <p:cNvSpPr/>
            <p:nvPr/>
          </p:nvSpPr>
          <p:spPr>
            <a:xfrm>
              <a:off x="7842103" y="2143788"/>
              <a:ext cx="3103068" cy="2718021"/>
            </a:xfrm>
            <a:prstGeom prst="roundRect">
              <a:avLst>
                <a:gd name="adj" fmla="val 91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>
                <a:solidFill>
                  <a:schemeClr val="bg2">
                    <a:lumMod val="9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AAC4F2-3F76-4B26-98C0-D4F0178FF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816" y="2554977"/>
              <a:ext cx="1895641" cy="189564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D57A72E-0B95-44AF-9508-5124F8AE3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239" y="2693481"/>
              <a:ext cx="1734018" cy="1734018"/>
            </a:xfrm>
            <a:prstGeom prst="rect">
              <a:avLst/>
            </a:prstGeom>
          </p:spPr>
        </p:pic>
        <p:pic>
          <p:nvPicPr>
            <p:cNvPr id="30" name="그림 29" descr="텍스트, 실외, 표지판이(가) 표시된 사진&#10;&#10;자동 생성된 설명">
              <a:extLst>
                <a:ext uri="{FF2B5EF4-FFF2-40B4-BE49-F238E27FC236}">
                  <a16:creationId xmlns:a16="http://schemas.microsoft.com/office/drawing/2014/main" id="{89AE7493-9C9A-41D4-B2B7-6094E691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345" y="2738988"/>
              <a:ext cx="1688511" cy="1688511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063D588-F112-4647-ADFA-05874001088B}"/>
                </a:ext>
              </a:extLst>
            </p:cNvPr>
            <p:cNvSpPr/>
            <p:nvPr/>
          </p:nvSpPr>
          <p:spPr>
            <a:xfrm>
              <a:off x="1737475" y="5013495"/>
              <a:ext cx="2000546" cy="663847"/>
            </a:xfrm>
            <a:prstGeom prst="roundRect">
              <a:avLst>
                <a:gd name="adj" fmla="val 4530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1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Review</a:t>
              </a:r>
            </a:p>
            <a:p>
              <a:pPr algn="ctr"/>
              <a:r>
                <a:rPr lang="en-US" altLang="ko-KR" sz="21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filtering</a:t>
              </a:r>
              <a:endParaRPr lang="ko-KR" altLang="en-US" sz="21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6CEB5DA8-D0BA-4FF1-A71E-33D142F64E0E}"/>
                </a:ext>
              </a:extLst>
            </p:cNvPr>
            <p:cNvSpPr/>
            <p:nvPr/>
          </p:nvSpPr>
          <p:spPr>
            <a:xfrm>
              <a:off x="5126465" y="5013495"/>
              <a:ext cx="2000546" cy="663847"/>
            </a:xfrm>
            <a:prstGeom prst="roundRect">
              <a:avLst>
                <a:gd name="adj" fmla="val 4530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1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Review</a:t>
              </a:r>
            </a:p>
            <a:p>
              <a:pPr algn="ctr"/>
              <a:r>
                <a:rPr lang="en-US" altLang="ko-KR" sz="21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analysis</a:t>
              </a:r>
              <a:endParaRPr lang="ko-KR" altLang="en-US" sz="21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CE32D08-3F42-4A26-ABE7-807660AC9BC9}"/>
                </a:ext>
              </a:extLst>
            </p:cNvPr>
            <p:cNvSpPr/>
            <p:nvPr/>
          </p:nvSpPr>
          <p:spPr>
            <a:xfrm>
              <a:off x="8218449" y="5024665"/>
              <a:ext cx="2553058" cy="663847"/>
            </a:xfrm>
            <a:prstGeom prst="roundRect">
              <a:avLst>
                <a:gd name="adj" fmla="val 4530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1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Recommendation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422F360-3CDA-4C74-A5B3-1CE8DCB7FA75}"/>
              </a:ext>
            </a:extLst>
          </p:cNvPr>
          <p:cNvSpPr txBox="1"/>
          <p:nvPr/>
        </p:nvSpPr>
        <p:spPr>
          <a:xfrm>
            <a:off x="1510073" y="1033827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ED173"/>
                </a:highligh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Objective</a:t>
            </a:r>
            <a:endParaRPr lang="ko-KR" altLang="en-US" sz="36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96E5B56-8F34-4ED4-B6AA-C70BE5CD953C}"/>
              </a:ext>
            </a:extLst>
          </p:cNvPr>
          <p:cNvSpPr/>
          <p:nvPr/>
        </p:nvSpPr>
        <p:spPr>
          <a:xfrm>
            <a:off x="749993" y="1155591"/>
            <a:ext cx="402805" cy="402805"/>
          </a:xfrm>
          <a:prstGeom prst="ellipse">
            <a:avLst/>
          </a:prstGeom>
          <a:solidFill>
            <a:srgbClr val="FED17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3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C508C0C-18AC-4FB8-9D38-940B89E62196}"/>
              </a:ext>
            </a:extLst>
          </p:cNvPr>
          <p:cNvSpPr/>
          <p:nvPr/>
        </p:nvSpPr>
        <p:spPr>
          <a:xfrm>
            <a:off x="1246824" y="1714276"/>
            <a:ext cx="9759828" cy="522990"/>
          </a:xfrm>
          <a:prstGeom prst="roundRect">
            <a:avLst>
              <a:gd name="adj" fmla="val 4530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Review Filtering &amp; Analysis model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BF56B3D-5817-4D70-BE6A-5C05331AD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9"/>
    </mc:Choice>
    <mc:Fallback xmlns="">
      <p:transition spd="slow" advTm="1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2" y="357092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D6FE9D-1628-4A9A-B6B3-1B06AD5EE685}"/>
              </a:ext>
            </a:extLst>
          </p:cNvPr>
          <p:cNvSpPr txBox="1"/>
          <p:nvPr/>
        </p:nvSpPr>
        <p:spPr>
          <a:xfrm>
            <a:off x="1510073" y="1033827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ED173"/>
                </a:highligh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Objective</a:t>
            </a:r>
            <a:endParaRPr lang="ko-KR" altLang="en-US" sz="36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10F08B2-0489-4A7C-B1DF-0C98E9FB2D1A}"/>
              </a:ext>
            </a:extLst>
          </p:cNvPr>
          <p:cNvSpPr/>
          <p:nvPr/>
        </p:nvSpPr>
        <p:spPr>
          <a:xfrm>
            <a:off x="749993" y="1155591"/>
            <a:ext cx="402805" cy="402805"/>
          </a:xfrm>
          <a:prstGeom prst="ellipse">
            <a:avLst/>
          </a:prstGeom>
          <a:solidFill>
            <a:srgbClr val="FED17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3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FE6925-F33D-4DC7-9E3E-A758D5303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3" y="3035114"/>
            <a:ext cx="1828463" cy="1687032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DADDB07-A91C-42A7-8591-F6627DEEC5AD}"/>
              </a:ext>
            </a:extLst>
          </p:cNvPr>
          <p:cNvSpPr/>
          <p:nvPr/>
        </p:nvSpPr>
        <p:spPr>
          <a:xfrm rot="5400000">
            <a:off x="7961822" y="2945668"/>
            <a:ext cx="4810875" cy="1855307"/>
          </a:xfrm>
          <a:prstGeom prst="roundRect">
            <a:avLst>
              <a:gd name="adj" fmla="val 91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CookieRunOTF Black" panose="020B0600000101010101" pitchFamily="34" charset="-127"/>
              <a:ea typeface="CookieRunOTF Black" panose="020B0600000101010101" pitchFamily="34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D8C2E34-1F95-4727-8B3C-B8E1540D3A03}"/>
              </a:ext>
            </a:extLst>
          </p:cNvPr>
          <p:cNvSpPr/>
          <p:nvPr/>
        </p:nvSpPr>
        <p:spPr>
          <a:xfrm>
            <a:off x="6578634" y="2373087"/>
            <a:ext cx="2619795" cy="17702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BBAECB5-2355-4A0A-B0FA-B5D214E3101C}"/>
              </a:ext>
            </a:extLst>
          </p:cNvPr>
          <p:cNvSpPr/>
          <p:nvPr/>
        </p:nvSpPr>
        <p:spPr>
          <a:xfrm>
            <a:off x="6578634" y="3861741"/>
            <a:ext cx="2619795" cy="2140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B4F26AE8-3AB0-48F6-8F6D-F1142E43BBD1}"/>
              </a:ext>
            </a:extLst>
          </p:cNvPr>
          <p:cNvSpPr/>
          <p:nvPr/>
        </p:nvSpPr>
        <p:spPr>
          <a:xfrm>
            <a:off x="6624258" y="5199456"/>
            <a:ext cx="2619795" cy="21407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87B195C-15A4-420A-8DDE-8A812D7AD89F}"/>
              </a:ext>
            </a:extLst>
          </p:cNvPr>
          <p:cNvSpPr/>
          <p:nvPr/>
        </p:nvSpPr>
        <p:spPr>
          <a:xfrm>
            <a:off x="3250800" y="2175809"/>
            <a:ext cx="3010694" cy="646331"/>
          </a:xfrm>
          <a:prstGeom prst="wedgeRoundRectCallout">
            <a:avLst>
              <a:gd name="adj1" fmla="val -68864"/>
              <a:gd name="adj2" fmla="val 14794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“ </a:t>
            </a:r>
            <a:r>
              <a:rPr lang="ko-KR" altLang="en-US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광고가 아닌 솔직한 리뷰만 </a:t>
            </a:r>
            <a:br>
              <a:rPr lang="en-US" altLang="ko-KR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골라서 보고싶어</a:t>
            </a:r>
            <a:r>
              <a:rPr lang="en-US" altLang="ko-KR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 ” </a:t>
            </a:r>
            <a:endParaRPr lang="ko-KR" altLang="en-US" sz="1600" dirty="0">
              <a:solidFill>
                <a:schemeClr val="tx1"/>
              </a:solidFill>
              <a:latin typeface="CookieRunOTF Bold" panose="020B0600000101010101" charset="-127"/>
              <a:ea typeface="CookieRunOTF Bold" panose="020B0600000101010101" charset="-127"/>
            </a:endParaRPr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FC465231-21B5-4BC0-82C4-F7CEFDDB9FB7}"/>
              </a:ext>
            </a:extLst>
          </p:cNvPr>
          <p:cNvSpPr/>
          <p:nvPr/>
        </p:nvSpPr>
        <p:spPr>
          <a:xfrm>
            <a:off x="3250801" y="3616639"/>
            <a:ext cx="3010694" cy="646331"/>
          </a:xfrm>
          <a:prstGeom prst="wedgeRoundRectCallout">
            <a:avLst>
              <a:gd name="adj1" fmla="val -67012"/>
              <a:gd name="adj2" fmla="val -1250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“ </a:t>
            </a:r>
            <a:r>
              <a:rPr lang="ko-KR" altLang="en-US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상품의 특징을 한눈에 보고싶어 </a:t>
            </a:r>
            <a:r>
              <a:rPr lang="en-US" altLang="ko-KR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” </a:t>
            </a:r>
            <a:endParaRPr lang="ko-KR" altLang="en-US" sz="1600" dirty="0">
              <a:solidFill>
                <a:schemeClr val="tx1"/>
              </a:solidFill>
              <a:latin typeface="CookieRunOTF Bold" panose="020B0600000101010101" charset="-127"/>
              <a:ea typeface="CookieRunOTF Bold" panose="020B0600000101010101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941CF65-949E-4188-BA62-675EB9589955}"/>
              </a:ext>
            </a:extLst>
          </p:cNvPr>
          <p:cNvSpPr/>
          <p:nvPr/>
        </p:nvSpPr>
        <p:spPr>
          <a:xfrm>
            <a:off x="3993834" y="1155591"/>
            <a:ext cx="3009407" cy="493989"/>
          </a:xfrm>
          <a:prstGeom prst="roundRect">
            <a:avLst>
              <a:gd name="adj" fmla="val 4530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Motivating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Example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2" name="말풍선: 모서리가 둥근 사각형 51">
            <a:extLst>
              <a:ext uri="{FF2B5EF4-FFF2-40B4-BE49-F238E27FC236}">
                <a16:creationId xmlns:a16="http://schemas.microsoft.com/office/drawing/2014/main" id="{E8474876-716E-4C16-B5E1-664E27CF511B}"/>
              </a:ext>
            </a:extLst>
          </p:cNvPr>
          <p:cNvSpPr/>
          <p:nvPr/>
        </p:nvSpPr>
        <p:spPr>
          <a:xfrm>
            <a:off x="3250800" y="5055074"/>
            <a:ext cx="3010694" cy="646331"/>
          </a:xfrm>
          <a:prstGeom prst="wedgeRoundRectCallout">
            <a:avLst>
              <a:gd name="adj1" fmla="val -67012"/>
              <a:gd name="adj2" fmla="val -12637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“ </a:t>
            </a:r>
            <a:r>
              <a:rPr lang="ko-KR" altLang="en-US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내가 좋아할 만한 상품을 </a:t>
            </a:r>
            <a:br>
              <a:rPr lang="en-US" altLang="ko-KR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추천 받고 싶어</a:t>
            </a:r>
            <a:r>
              <a:rPr lang="en-US" altLang="ko-KR" sz="1600" dirty="0">
                <a:solidFill>
                  <a:schemeClr val="tx1"/>
                </a:solidFill>
                <a:latin typeface="CookieRunOTF Bold" panose="020B0600000101010101" charset="-127"/>
                <a:ea typeface="CookieRunOTF Bold" panose="020B0600000101010101" charset="-127"/>
              </a:rPr>
              <a:t> ” </a:t>
            </a:r>
            <a:endParaRPr lang="ko-KR" altLang="en-US" sz="1600" dirty="0">
              <a:solidFill>
                <a:schemeClr val="tx1"/>
              </a:solidFill>
              <a:latin typeface="CookieRunOTF Bold" panose="020B0600000101010101" charset="-127"/>
              <a:ea typeface="CookieRunOTF Bold" panose="020B0600000101010101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ED5A550-1BE0-4BAF-BFEB-0107217DDE4C}"/>
              </a:ext>
            </a:extLst>
          </p:cNvPr>
          <p:cNvSpPr/>
          <p:nvPr/>
        </p:nvSpPr>
        <p:spPr>
          <a:xfrm>
            <a:off x="7046981" y="2069295"/>
            <a:ext cx="1700797" cy="859357"/>
          </a:xfrm>
          <a:prstGeom prst="roundRect">
            <a:avLst>
              <a:gd name="adj" fmla="val 4530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Review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Filtering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0DE37AE-2809-4C2F-9588-209EBDC8BF67}"/>
              </a:ext>
            </a:extLst>
          </p:cNvPr>
          <p:cNvSpPr/>
          <p:nvPr/>
        </p:nvSpPr>
        <p:spPr>
          <a:xfrm>
            <a:off x="7081475" y="3539099"/>
            <a:ext cx="1700797" cy="859357"/>
          </a:xfrm>
          <a:prstGeom prst="roundRect">
            <a:avLst>
              <a:gd name="adj" fmla="val 4530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Review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Analysis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9635343-96C8-4A12-9A48-A6DC9CAB646E}"/>
              </a:ext>
            </a:extLst>
          </p:cNvPr>
          <p:cNvSpPr/>
          <p:nvPr/>
        </p:nvSpPr>
        <p:spPr>
          <a:xfrm>
            <a:off x="6843288" y="4876814"/>
            <a:ext cx="2033083" cy="859357"/>
          </a:xfrm>
          <a:prstGeom prst="roundRect">
            <a:avLst>
              <a:gd name="adj" fmla="val 3102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Recommendation by review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137C127-90E2-4267-A0BA-E73E65190D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0" t="11621" r="1366" b="12412"/>
          <a:stretch/>
        </p:blipFill>
        <p:spPr>
          <a:xfrm>
            <a:off x="9595748" y="1667863"/>
            <a:ext cx="1588395" cy="15581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284A0EF-4D67-4D98-BB64-9D1A02087C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86" t="29042" r="3371" b="40024"/>
          <a:stretch/>
        </p:blipFill>
        <p:spPr>
          <a:xfrm>
            <a:off x="9544919" y="3500114"/>
            <a:ext cx="1673718" cy="10567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1399964-2759-4FEC-8C14-25927C0BF9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495" b="51074"/>
          <a:stretch/>
        </p:blipFill>
        <p:spPr>
          <a:xfrm>
            <a:off x="9621661" y="5258268"/>
            <a:ext cx="1520234" cy="7974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EEBDE4-BB7C-4B0E-8CED-53798E99AF81}"/>
              </a:ext>
            </a:extLst>
          </p:cNvPr>
          <p:cNvSpPr/>
          <p:nvPr/>
        </p:nvSpPr>
        <p:spPr>
          <a:xfrm>
            <a:off x="9632889" y="4933860"/>
            <a:ext cx="1520234" cy="322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회원님이 좋아할 만한 카페</a:t>
            </a: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33817CC1-7AF9-40B2-B29D-27ACB2BA3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4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86"/>
    </mc:Choice>
    <mc:Fallback xmlns="">
      <p:transition spd="slow" advTm="28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2" y="338959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D6FE9D-1628-4A9A-B6B3-1B06AD5EE685}"/>
              </a:ext>
            </a:extLst>
          </p:cNvPr>
          <p:cNvSpPr txBox="1"/>
          <p:nvPr/>
        </p:nvSpPr>
        <p:spPr>
          <a:xfrm>
            <a:off x="1510073" y="1033827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ED173"/>
                </a:highligh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Objective</a:t>
            </a:r>
            <a:endParaRPr lang="ko-KR" altLang="en-US" sz="36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10F08B2-0489-4A7C-B1DF-0C98E9FB2D1A}"/>
              </a:ext>
            </a:extLst>
          </p:cNvPr>
          <p:cNvSpPr/>
          <p:nvPr/>
        </p:nvSpPr>
        <p:spPr>
          <a:xfrm>
            <a:off x="749993" y="1155591"/>
            <a:ext cx="402805" cy="402805"/>
          </a:xfrm>
          <a:prstGeom prst="ellipse">
            <a:avLst/>
          </a:prstGeom>
          <a:solidFill>
            <a:srgbClr val="FED17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3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A3C27AF-EF7A-4BF0-8C57-58F333C76596}"/>
              </a:ext>
            </a:extLst>
          </p:cNvPr>
          <p:cNvSpPr/>
          <p:nvPr/>
        </p:nvSpPr>
        <p:spPr>
          <a:xfrm>
            <a:off x="4040054" y="1155591"/>
            <a:ext cx="2193478" cy="524567"/>
          </a:xfrm>
          <a:prstGeom prst="roundRect">
            <a:avLst>
              <a:gd name="adj" fmla="val 4530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1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Scenario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94C07CA-F16E-42EA-9C29-35EAFE074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971" y="1903170"/>
            <a:ext cx="2315057" cy="42710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BC0E7B5-92C3-4BC0-AAE2-6645E6F5C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457" y="2030889"/>
            <a:ext cx="2531075" cy="414337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B27354B-A1EF-4670-A594-16912EC40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532" y="2403656"/>
            <a:ext cx="2430966" cy="304158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3C41A8-26A2-4D4E-848D-8F5C5C3C9851}"/>
              </a:ext>
            </a:extLst>
          </p:cNvPr>
          <p:cNvSpPr/>
          <p:nvPr/>
        </p:nvSpPr>
        <p:spPr>
          <a:xfrm>
            <a:off x="1027969" y="1903170"/>
            <a:ext cx="2315057" cy="304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B7FE7B-4429-4D55-9F5D-E83FE5EAEAB2}"/>
              </a:ext>
            </a:extLst>
          </p:cNvPr>
          <p:cNvSpPr/>
          <p:nvPr/>
        </p:nvSpPr>
        <p:spPr>
          <a:xfrm>
            <a:off x="3780943" y="5824174"/>
            <a:ext cx="612638" cy="253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6A890F-7946-4439-8905-CB53FDE4D0B1}"/>
              </a:ext>
            </a:extLst>
          </p:cNvPr>
          <p:cNvSpPr/>
          <p:nvPr/>
        </p:nvSpPr>
        <p:spPr>
          <a:xfrm>
            <a:off x="4502547" y="5966035"/>
            <a:ext cx="332518" cy="1189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A7EA0A-750A-4E9D-B93B-F391528F7B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0961" y="1548760"/>
            <a:ext cx="2534612" cy="47513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496189-D98C-4497-8748-3AD666D5D90D}"/>
              </a:ext>
            </a:extLst>
          </p:cNvPr>
          <p:cNvSpPr/>
          <p:nvPr/>
        </p:nvSpPr>
        <p:spPr>
          <a:xfrm>
            <a:off x="1427355" y="2810346"/>
            <a:ext cx="1819957" cy="479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18CC4B3D-A5EF-4768-923A-8FA9D5D444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6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77"/>
    </mc:Choice>
    <mc:Fallback xmlns="">
      <p:transition spd="slow" advTm="4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7" grpId="0" animBg="1"/>
      <p:bldP spid="38" grpId="0" animBg="1"/>
      <p:bldP spid="39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2" y="338959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D6FE9D-1628-4A9A-B6B3-1B06AD5EE685}"/>
              </a:ext>
            </a:extLst>
          </p:cNvPr>
          <p:cNvSpPr txBox="1"/>
          <p:nvPr/>
        </p:nvSpPr>
        <p:spPr>
          <a:xfrm>
            <a:off x="1510073" y="1033827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ED173"/>
                </a:highligh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Objective</a:t>
            </a:r>
            <a:endParaRPr lang="ko-KR" altLang="en-US" sz="36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10F08B2-0489-4A7C-B1DF-0C98E9FB2D1A}"/>
              </a:ext>
            </a:extLst>
          </p:cNvPr>
          <p:cNvSpPr/>
          <p:nvPr/>
        </p:nvSpPr>
        <p:spPr>
          <a:xfrm>
            <a:off x="749993" y="1155591"/>
            <a:ext cx="402805" cy="402805"/>
          </a:xfrm>
          <a:prstGeom prst="ellipse">
            <a:avLst/>
          </a:prstGeom>
          <a:solidFill>
            <a:srgbClr val="FED17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3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A3C27AF-EF7A-4BF0-8C57-58F333C76596}"/>
              </a:ext>
            </a:extLst>
          </p:cNvPr>
          <p:cNvSpPr/>
          <p:nvPr/>
        </p:nvSpPr>
        <p:spPr>
          <a:xfrm>
            <a:off x="4040054" y="1155591"/>
            <a:ext cx="2193478" cy="524567"/>
          </a:xfrm>
          <a:prstGeom prst="roundRect">
            <a:avLst>
              <a:gd name="adj" fmla="val 4530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1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Scenario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C720CF-FEEA-47D5-8F15-5DA2EBBF3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94" y="1775111"/>
            <a:ext cx="4133561" cy="2264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3F1332-26D8-406D-8DB6-2EE2ED5C6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532" y="1956565"/>
            <a:ext cx="4923649" cy="19482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6BF9CE-0A7F-4189-B1E7-F68131744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394" y="4134854"/>
            <a:ext cx="4895940" cy="20745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6253A0-410C-495E-9A44-472BA4A90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52" y="4039901"/>
            <a:ext cx="5124082" cy="203319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0938803A-3D73-446E-A5A1-E3413FBCD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5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6"/>
    </mc:Choice>
    <mc:Fallback xmlns="">
      <p:transition spd="slow" advTm="9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1768C8-568E-45C3-9431-CA6B11DF928E}"/>
              </a:ext>
            </a:extLst>
          </p:cNvPr>
          <p:cNvSpPr/>
          <p:nvPr/>
        </p:nvSpPr>
        <p:spPr>
          <a:xfrm>
            <a:off x="1134318" y="1980371"/>
            <a:ext cx="4471841" cy="4282699"/>
          </a:xfrm>
          <a:prstGeom prst="roundRect">
            <a:avLst>
              <a:gd name="adj" fmla="val 169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356D09-7375-4340-9216-E3B74947BCA4}"/>
              </a:ext>
            </a:extLst>
          </p:cNvPr>
          <p:cNvSpPr txBox="1"/>
          <p:nvPr/>
        </p:nvSpPr>
        <p:spPr>
          <a:xfrm>
            <a:off x="1362864" y="1110675"/>
            <a:ext cx="230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Progress</a:t>
            </a:r>
            <a:endParaRPr lang="ko-KR" altLang="en-US" sz="36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CD0DB5A-0546-43C8-BD53-D21516903D4D}"/>
              </a:ext>
            </a:extLst>
          </p:cNvPr>
          <p:cNvSpPr/>
          <p:nvPr/>
        </p:nvSpPr>
        <p:spPr>
          <a:xfrm>
            <a:off x="905773" y="1232439"/>
            <a:ext cx="402805" cy="402805"/>
          </a:xfrm>
          <a:prstGeom prst="ellipse">
            <a:avLst/>
          </a:prstGeom>
          <a:solidFill>
            <a:srgbClr val="9DC3E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4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8668F25-464F-4AC3-88B8-000CB77616A9}"/>
              </a:ext>
            </a:extLst>
          </p:cNvPr>
          <p:cNvSpPr/>
          <p:nvPr/>
        </p:nvSpPr>
        <p:spPr>
          <a:xfrm>
            <a:off x="3812087" y="1201410"/>
            <a:ext cx="3588143" cy="522990"/>
          </a:xfrm>
          <a:prstGeom prst="roundRect">
            <a:avLst>
              <a:gd name="adj" fmla="val 4530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Collect Sample Data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CFC9450-E73A-4942-8849-3A7F019EFBE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74"/>
          <a:stretch/>
        </p:blipFill>
        <p:spPr bwMode="auto">
          <a:xfrm>
            <a:off x="1630852" y="2137240"/>
            <a:ext cx="3608193" cy="3126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EDD32BA-BB29-4A91-8906-9904D2422922}"/>
              </a:ext>
            </a:extLst>
          </p:cNvPr>
          <p:cNvSpPr/>
          <p:nvPr/>
        </p:nvSpPr>
        <p:spPr>
          <a:xfrm>
            <a:off x="6585841" y="2001504"/>
            <a:ext cx="4471841" cy="4282699"/>
          </a:xfrm>
          <a:prstGeom prst="roundRect">
            <a:avLst>
              <a:gd name="adj" fmla="val 169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AFE48-0E6D-457B-95D4-C711AC3A919B}"/>
              </a:ext>
            </a:extLst>
          </p:cNvPr>
          <p:cNvSpPr txBox="1"/>
          <p:nvPr/>
        </p:nvSpPr>
        <p:spPr>
          <a:xfrm>
            <a:off x="1630852" y="5439103"/>
            <a:ext cx="3445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okieRunOTF Bold" panose="020B0600000101010101" charset="-127"/>
                <a:ea typeface="CookieRunOTF Bold" panose="020B0600000101010101" charset="-127"/>
              </a:rPr>
              <a:t>Amazon Review</a:t>
            </a:r>
            <a:br>
              <a:rPr lang="en-US" altLang="ko-KR" dirty="0">
                <a:latin typeface="CookieRunOTF Bold" panose="020B0600000101010101" charset="-127"/>
                <a:ea typeface="CookieRunOTF Bold" panose="020B0600000101010101" charset="-127"/>
              </a:rPr>
            </a:br>
            <a:r>
              <a:rPr lang="en-US" altLang="ko-KR" dirty="0">
                <a:latin typeface="CookieRunOTF Bold" panose="020B0600000101010101" charset="-127"/>
                <a:ea typeface="CookieRunOTF Bold" panose="020B0600000101010101" charset="-127"/>
              </a:rPr>
              <a:t>rating, vote, summary</a:t>
            </a:r>
          </a:p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53D00A-84AC-44D0-BECA-20DA7B42C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278" y="2284623"/>
            <a:ext cx="4081390" cy="29588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193186-BD69-43A8-BE68-4D933CB62003}"/>
              </a:ext>
            </a:extLst>
          </p:cNvPr>
          <p:cNvSpPr txBox="1"/>
          <p:nvPr/>
        </p:nvSpPr>
        <p:spPr>
          <a:xfrm>
            <a:off x="7098938" y="5439103"/>
            <a:ext cx="3445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CookieRunOTF Bold" panose="020B0600000101010101" charset="-127"/>
                <a:ea typeface="CookieRunOTF Bold" panose="020B0600000101010101" charset="-127"/>
              </a:rPr>
              <a:t>Naver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okieRunOTF Bold" panose="020B0600000101010101" charset="-127"/>
                <a:ea typeface="CookieRunOTF Bold" panose="020B0600000101010101" charset="-127"/>
              </a:rPr>
              <a:t> shopping Review</a:t>
            </a:r>
            <a:br>
              <a:rPr lang="en-US" altLang="ko-KR" dirty="0">
                <a:latin typeface="CookieRunOTF Bold" panose="020B0600000101010101" charset="-127"/>
                <a:ea typeface="CookieRunOTF Bold" panose="020B0600000101010101" charset="-127"/>
              </a:rPr>
            </a:br>
            <a:r>
              <a:rPr lang="en-US" altLang="ko-KR" dirty="0">
                <a:latin typeface="CookieRunOTF Bold" panose="020B0600000101010101" charset="-127"/>
                <a:ea typeface="CookieRunOTF Bold" panose="020B0600000101010101" charset="-127"/>
              </a:rPr>
              <a:t>positive / negative</a:t>
            </a:r>
          </a:p>
          <a:p>
            <a:pPr algn="ctr"/>
            <a:endParaRPr lang="ko-KR" altLang="en-US" dirty="0"/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614C6AF3-C063-42AD-A6BC-DFC7B51E5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3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92"/>
    </mc:Choice>
    <mc:Fallback xmlns="">
      <p:transition spd="slow" advTm="35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1768C8-568E-45C3-9431-CA6B11DF928E}"/>
              </a:ext>
            </a:extLst>
          </p:cNvPr>
          <p:cNvSpPr/>
          <p:nvPr/>
        </p:nvSpPr>
        <p:spPr>
          <a:xfrm>
            <a:off x="713277" y="2415665"/>
            <a:ext cx="5443343" cy="3348533"/>
          </a:xfrm>
          <a:prstGeom prst="roundRect">
            <a:avLst>
              <a:gd name="adj" fmla="val 169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356D09-7375-4340-9216-E3B74947BCA4}"/>
              </a:ext>
            </a:extLst>
          </p:cNvPr>
          <p:cNvSpPr txBox="1"/>
          <p:nvPr/>
        </p:nvSpPr>
        <p:spPr>
          <a:xfrm>
            <a:off x="1134318" y="1361570"/>
            <a:ext cx="230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Progress</a:t>
            </a:r>
            <a:endParaRPr lang="ko-KR" altLang="en-US" sz="36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CD0DB5A-0546-43C8-BD53-D21516903D4D}"/>
              </a:ext>
            </a:extLst>
          </p:cNvPr>
          <p:cNvSpPr/>
          <p:nvPr/>
        </p:nvSpPr>
        <p:spPr>
          <a:xfrm>
            <a:off x="677227" y="1483334"/>
            <a:ext cx="402805" cy="402805"/>
          </a:xfrm>
          <a:prstGeom prst="ellipse">
            <a:avLst/>
          </a:prstGeom>
          <a:solidFill>
            <a:srgbClr val="9DC3E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4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8668F25-464F-4AC3-88B8-000CB77616A9}"/>
              </a:ext>
            </a:extLst>
          </p:cNvPr>
          <p:cNvSpPr/>
          <p:nvPr/>
        </p:nvSpPr>
        <p:spPr>
          <a:xfrm>
            <a:off x="3588992" y="1480309"/>
            <a:ext cx="2507008" cy="527592"/>
          </a:xfrm>
          <a:prstGeom prst="roundRect">
            <a:avLst>
              <a:gd name="adj" fmla="val 4530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Related Paper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2320F-7B25-4F0F-B1B9-D0856BAB6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10" y="2942168"/>
            <a:ext cx="5019675" cy="229552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1BD7DAB-5EF3-4C4A-AEC4-DDA56B9D2298}"/>
              </a:ext>
            </a:extLst>
          </p:cNvPr>
          <p:cNvSpPr/>
          <p:nvPr/>
        </p:nvSpPr>
        <p:spPr>
          <a:xfrm>
            <a:off x="6454641" y="2690070"/>
            <a:ext cx="4898053" cy="3348533"/>
          </a:xfrm>
          <a:prstGeom prst="roundRect">
            <a:avLst>
              <a:gd name="adj" fmla="val 76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CookieRunOTF Bold" panose="020B0600000101010101" pitchFamily="34" charset="-127"/>
              </a:rPr>
              <a:t>Repeating the same keyword</a:t>
            </a:r>
          </a:p>
          <a:p>
            <a:pPr algn="ctr"/>
            <a:endParaRPr lang="en-US" altLang="ko-KR" sz="2000" dirty="0">
              <a:solidFill>
                <a:schemeClr val="bg2">
                  <a:lumMod val="25000"/>
                </a:schemeClr>
              </a:solidFill>
              <a:ea typeface="CookieRunOTF Bold" panose="020B0600000101010101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CookieRunOTF Bold" panose="020B0600000101010101" pitchFamily="34" charset="-127"/>
              </a:rPr>
              <a:t>Abuse of Photos</a:t>
            </a:r>
          </a:p>
          <a:p>
            <a:pPr algn="ctr"/>
            <a:endParaRPr lang="en-US" altLang="ko-KR" sz="2000" dirty="0">
              <a:solidFill>
                <a:schemeClr val="bg2">
                  <a:lumMod val="25000"/>
                </a:schemeClr>
              </a:solidFill>
              <a:ea typeface="CookieRunOTF Bold" panose="020B0600000101010101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CookieRunOTF Bold" panose="020B0600000101010101" pitchFamily="34" charset="-127"/>
              </a:rPr>
              <a:t>Writings of the same structure</a:t>
            </a:r>
          </a:p>
          <a:p>
            <a:pPr algn="ctr"/>
            <a:endParaRPr lang="en-US" altLang="ko-KR" sz="2000" dirty="0">
              <a:solidFill>
                <a:schemeClr val="bg2">
                  <a:lumMod val="25000"/>
                </a:schemeClr>
              </a:solidFill>
              <a:ea typeface="CookieRunOTF Bold" panose="020B0600000101010101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CookieRunOTF Bold" panose="020B0600000101010101" pitchFamily="34" charset="-127"/>
              </a:rPr>
              <a:t>No negative Evaluation</a:t>
            </a:r>
          </a:p>
          <a:p>
            <a:pPr algn="ctr"/>
            <a:endParaRPr lang="en-US" altLang="ko-KR" sz="2000" dirty="0">
              <a:solidFill>
                <a:schemeClr val="bg2">
                  <a:lumMod val="25000"/>
                </a:schemeClr>
              </a:solidFill>
              <a:ea typeface="CookieRunOTF Bold" panose="020B0600000101010101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a typeface="CookieRunOTF Bold" panose="020B0600000101010101" pitchFamily="34" charset="-127"/>
              </a:rPr>
              <a:t>Upload interval, same writer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ea typeface="CookieRunOTF Bold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82DDF32-66F7-48BF-A506-1A9B60C7175F}"/>
              </a:ext>
            </a:extLst>
          </p:cNvPr>
          <p:cNvSpPr/>
          <p:nvPr/>
        </p:nvSpPr>
        <p:spPr>
          <a:xfrm>
            <a:off x="6454642" y="2428575"/>
            <a:ext cx="4898052" cy="522990"/>
          </a:xfrm>
          <a:prstGeom prst="roundRect">
            <a:avLst>
              <a:gd name="adj" fmla="val 3037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Features of Fake Reviews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13DBDC9-7BFB-4E14-AA87-FF687FDC4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73"/>
    </mc:Choice>
    <mc:Fallback xmlns="">
      <p:transition spd="slow" advTm="33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C2F603-9578-46A9-8F1F-185820D68C21}"/>
              </a:ext>
            </a:extLst>
          </p:cNvPr>
          <p:cNvSpPr txBox="1"/>
          <p:nvPr/>
        </p:nvSpPr>
        <p:spPr>
          <a:xfrm>
            <a:off x="1702084" y="1284949"/>
            <a:ext cx="230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Progress</a:t>
            </a:r>
            <a:endParaRPr lang="ko-KR" altLang="en-US" sz="36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819E97-593A-469E-BACB-BAA3BA44045D}"/>
              </a:ext>
            </a:extLst>
          </p:cNvPr>
          <p:cNvSpPr/>
          <p:nvPr/>
        </p:nvSpPr>
        <p:spPr>
          <a:xfrm>
            <a:off x="1115699" y="1402696"/>
            <a:ext cx="402805" cy="402805"/>
          </a:xfrm>
          <a:prstGeom prst="ellipse">
            <a:avLst/>
          </a:prstGeom>
          <a:solidFill>
            <a:srgbClr val="9DC3E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5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6B90AE-9995-4668-9CFD-910AF3EC3AE5}"/>
              </a:ext>
            </a:extLst>
          </p:cNvPr>
          <p:cNvGrpSpPr/>
          <p:nvPr/>
        </p:nvGrpSpPr>
        <p:grpSpPr>
          <a:xfrm>
            <a:off x="922447" y="2175440"/>
            <a:ext cx="4006392" cy="898257"/>
            <a:chOff x="922446" y="2230341"/>
            <a:chExt cx="3995241" cy="110548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5A993AB-CF40-4FC2-A8C5-D42626F8B1C5}"/>
                </a:ext>
              </a:extLst>
            </p:cNvPr>
            <p:cNvSpPr/>
            <p:nvPr/>
          </p:nvSpPr>
          <p:spPr>
            <a:xfrm>
              <a:off x="922446" y="2242473"/>
              <a:ext cx="3995241" cy="1093352"/>
            </a:xfrm>
            <a:prstGeom prst="roundRect">
              <a:avLst>
                <a:gd name="adj" fmla="val 4530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CA1721-D7E4-4B09-A286-90E7BCEDB2A3}"/>
                </a:ext>
              </a:extLst>
            </p:cNvPr>
            <p:cNvSpPr/>
            <p:nvPr/>
          </p:nvSpPr>
          <p:spPr>
            <a:xfrm>
              <a:off x="922447" y="2230341"/>
              <a:ext cx="1820753" cy="1093352"/>
            </a:xfrm>
            <a:prstGeom prst="roundRect">
              <a:avLst>
                <a:gd name="adj" fmla="val 4530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Crawling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FDD5DC-A736-4A79-97C4-96F087CBC818}"/>
                </a:ext>
              </a:extLst>
            </p:cNvPr>
            <p:cNvSpPr txBox="1"/>
            <p:nvPr/>
          </p:nvSpPr>
          <p:spPr>
            <a:xfrm>
              <a:off x="2931383" y="2324773"/>
              <a:ext cx="1587672" cy="904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BeautifulSoup</a:t>
              </a:r>
              <a:endParaRPr lang="en-US" altLang="ko-KR" sz="16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 Selenium</a:t>
              </a:r>
            </a:p>
            <a:p>
              <a:pPr algn="ctr"/>
              <a:r>
                <a:rPr lang="en-US" altLang="ko-KR" sz="16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Scrapy</a:t>
              </a: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CF249BB-C102-4639-8520-197A7FC8EC41}"/>
              </a:ext>
            </a:extLst>
          </p:cNvPr>
          <p:cNvSpPr/>
          <p:nvPr/>
        </p:nvSpPr>
        <p:spPr>
          <a:xfrm>
            <a:off x="4186296" y="1389979"/>
            <a:ext cx="2608642" cy="522989"/>
          </a:xfrm>
          <a:prstGeom prst="roundRect">
            <a:avLst>
              <a:gd name="adj" fmla="val 4530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Technologies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808ED66-8A9B-4F8E-B4F3-7EB385795651}"/>
              </a:ext>
            </a:extLst>
          </p:cNvPr>
          <p:cNvGrpSpPr/>
          <p:nvPr/>
        </p:nvGrpSpPr>
        <p:grpSpPr>
          <a:xfrm>
            <a:off x="1929357" y="3186511"/>
            <a:ext cx="4551745" cy="898257"/>
            <a:chOff x="378611" y="2230341"/>
            <a:chExt cx="4539076" cy="1105484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FF69277-ABEB-47DC-8067-291044936D59}"/>
                </a:ext>
              </a:extLst>
            </p:cNvPr>
            <p:cNvSpPr/>
            <p:nvPr/>
          </p:nvSpPr>
          <p:spPr>
            <a:xfrm>
              <a:off x="922446" y="2242473"/>
              <a:ext cx="3995241" cy="1093352"/>
            </a:xfrm>
            <a:prstGeom prst="roundRect">
              <a:avLst>
                <a:gd name="adj" fmla="val 45301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48BCC7DD-2DC4-42A5-8E62-1819E6402E1C}"/>
                </a:ext>
              </a:extLst>
            </p:cNvPr>
            <p:cNvSpPr/>
            <p:nvPr/>
          </p:nvSpPr>
          <p:spPr>
            <a:xfrm>
              <a:off x="378611" y="2230341"/>
              <a:ext cx="2279638" cy="1093352"/>
            </a:xfrm>
            <a:prstGeom prst="roundRect">
              <a:avLst>
                <a:gd name="adj" fmla="val 4530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Preprocessing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3C9624-0118-45C9-A6CC-044AFECD884A}"/>
                </a:ext>
              </a:extLst>
            </p:cNvPr>
            <p:cNvSpPr txBox="1"/>
            <p:nvPr/>
          </p:nvSpPr>
          <p:spPr>
            <a:xfrm>
              <a:off x="2780571" y="2260142"/>
              <a:ext cx="2057234" cy="1022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KoNLPy</a:t>
              </a:r>
              <a:r>
                <a:rPr lang="en-US" altLang="ko-KR" sz="16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, KSS </a:t>
              </a:r>
              <a:r>
                <a:rPr lang="en-US" altLang="ko-KR" sz="1600" dirty="0" err="1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PyKoSpacing</a:t>
              </a:r>
              <a:endParaRPr lang="en-US" altLang="ko-KR" sz="16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  <a:p>
              <a:pPr algn="ctr"/>
              <a:r>
                <a:rPr lang="en-US" altLang="ko-KR" sz="1600" dirty="0" err="1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Py-Hanspell</a:t>
              </a:r>
              <a:endParaRPr lang="en-US" altLang="ko-KR" sz="16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914563E-5FB1-4ED4-A37D-AF495E196586}"/>
              </a:ext>
            </a:extLst>
          </p:cNvPr>
          <p:cNvGrpSpPr/>
          <p:nvPr/>
        </p:nvGrpSpPr>
        <p:grpSpPr>
          <a:xfrm>
            <a:off x="3366313" y="4192847"/>
            <a:ext cx="4006392" cy="898257"/>
            <a:chOff x="922446" y="2230341"/>
            <a:chExt cx="3995241" cy="1105484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92772B7F-6439-4D6F-96D1-095BC1A0A30C}"/>
                </a:ext>
              </a:extLst>
            </p:cNvPr>
            <p:cNvSpPr/>
            <p:nvPr/>
          </p:nvSpPr>
          <p:spPr>
            <a:xfrm>
              <a:off x="922446" y="2242473"/>
              <a:ext cx="3995241" cy="1093352"/>
            </a:xfrm>
            <a:prstGeom prst="roundRect">
              <a:avLst>
                <a:gd name="adj" fmla="val 4530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2C5D83BD-E59E-4F61-9497-A2EBB78BAC3A}"/>
                </a:ext>
              </a:extLst>
            </p:cNvPr>
            <p:cNvSpPr/>
            <p:nvPr/>
          </p:nvSpPr>
          <p:spPr>
            <a:xfrm>
              <a:off x="922447" y="2230341"/>
              <a:ext cx="1820753" cy="1093352"/>
            </a:xfrm>
            <a:prstGeom prst="roundRect">
              <a:avLst>
                <a:gd name="adj" fmla="val 4530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Opinion Mining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4F2D1E-DEBC-4761-9F71-28562B5EC353}"/>
                </a:ext>
              </a:extLst>
            </p:cNvPr>
            <p:cNvSpPr txBox="1"/>
            <p:nvPr/>
          </p:nvSpPr>
          <p:spPr>
            <a:xfrm>
              <a:off x="3017331" y="2266947"/>
              <a:ext cx="1394248" cy="1022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LSTM</a:t>
              </a:r>
            </a:p>
            <a:p>
              <a:pPr algn="ctr"/>
              <a:r>
                <a:rPr lang="en-US" altLang="ko-KR" sz="16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BERT</a:t>
              </a:r>
            </a:p>
            <a:p>
              <a:pPr algn="ctr"/>
              <a:r>
                <a:rPr lang="en-US" altLang="ko-KR" sz="16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Concept Net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42E7BBE-5D89-4708-A59A-75FC5BED47F1}"/>
              </a:ext>
            </a:extLst>
          </p:cNvPr>
          <p:cNvGrpSpPr/>
          <p:nvPr/>
        </p:nvGrpSpPr>
        <p:grpSpPr>
          <a:xfrm>
            <a:off x="4659493" y="5218511"/>
            <a:ext cx="4273551" cy="898257"/>
            <a:chOff x="656031" y="2230341"/>
            <a:chExt cx="4261656" cy="1105484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655FCDEF-815D-4D37-B74A-1CA30189AE8F}"/>
                </a:ext>
              </a:extLst>
            </p:cNvPr>
            <p:cNvSpPr/>
            <p:nvPr/>
          </p:nvSpPr>
          <p:spPr>
            <a:xfrm>
              <a:off x="922446" y="2242473"/>
              <a:ext cx="3995241" cy="1093352"/>
            </a:xfrm>
            <a:prstGeom prst="roundRect">
              <a:avLst>
                <a:gd name="adj" fmla="val 45301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2D58E039-A522-439F-A254-EF8EFB9EC688}"/>
                </a:ext>
              </a:extLst>
            </p:cNvPr>
            <p:cNvSpPr/>
            <p:nvPr/>
          </p:nvSpPr>
          <p:spPr>
            <a:xfrm>
              <a:off x="656031" y="2230341"/>
              <a:ext cx="2087170" cy="1093352"/>
            </a:xfrm>
            <a:prstGeom prst="roundRect">
              <a:avLst>
                <a:gd name="adj" fmla="val 45301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Data Visualization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8AC9F0-1DBA-40A6-B55D-9B05E965658F}"/>
                </a:ext>
              </a:extLst>
            </p:cNvPr>
            <p:cNvSpPr txBox="1"/>
            <p:nvPr/>
          </p:nvSpPr>
          <p:spPr>
            <a:xfrm>
              <a:off x="2863956" y="2427721"/>
              <a:ext cx="1683584" cy="719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Word Cloud</a:t>
              </a:r>
            </a:p>
            <a:p>
              <a:pPr algn="ctr"/>
              <a:r>
                <a:rPr lang="en-US" altLang="ko-KR" sz="16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Network graph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F44B00-D75D-4D0D-9B1B-EE61B8513CB9}"/>
              </a:ext>
            </a:extLst>
          </p:cNvPr>
          <p:cNvGrpSpPr/>
          <p:nvPr/>
        </p:nvGrpSpPr>
        <p:grpSpPr>
          <a:xfrm>
            <a:off x="7816494" y="1284949"/>
            <a:ext cx="3138668" cy="3155603"/>
            <a:chOff x="7816494" y="1284949"/>
            <a:chExt cx="3138668" cy="3155603"/>
          </a:xfrm>
        </p:grpSpPr>
        <p:pic>
          <p:nvPicPr>
            <p:cNvPr id="1026" name="Picture 2" descr="beautifulsoup 모듈 - Dev-hwon's blog">
              <a:extLst>
                <a:ext uri="{FF2B5EF4-FFF2-40B4-BE49-F238E27FC236}">
                  <a16:creationId xmlns:a16="http://schemas.microsoft.com/office/drawing/2014/main" id="{486A6B35-33BF-4CED-ADDE-C11D3EBDB4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" t="27668" r="-6" b="28384"/>
            <a:stretch/>
          </p:blipFill>
          <p:spPr bwMode="auto">
            <a:xfrm>
              <a:off x="7816494" y="1284949"/>
              <a:ext cx="3138668" cy="1034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Python - Selenium으로 크롤링하기">
              <a:extLst>
                <a:ext uri="{FF2B5EF4-FFF2-40B4-BE49-F238E27FC236}">
                  <a16:creationId xmlns:a16="http://schemas.microsoft.com/office/drawing/2014/main" id="{AC255F66-D32C-4D51-BC19-F52A8ECF3D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6" t="27871" r="20979" b="33536"/>
            <a:stretch/>
          </p:blipFill>
          <p:spPr bwMode="auto">
            <a:xfrm>
              <a:off x="8029137" y="2318956"/>
              <a:ext cx="2769333" cy="86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파이썬 크롤링 튜토리얼 - 7 : Scrapy 란? Scrapy VS Beautiful Soup | 개발새발 블로그">
              <a:extLst>
                <a:ext uri="{FF2B5EF4-FFF2-40B4-BE49-F238E27FC236}">
                  <a16:creationId xmlns:a16="http://schemas.microsoft.com/office/drawing/2014/main" id="{A2760BC7-D40E-4C0F-A66A-7F3C7A6E1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03"/>
            <a:stretch/>
          </p:blipFill>
          <p:spPr bwMode="auto">
            <a:xfrm>
              <a:off x="8077327" y="3338257"/>
              <a:ext cx="2457610" cy="1102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KoNLPy: 파이썬 한국어 NLP — KoNLPy 0.4.3 documentation">
            <a:extLst>
              <a:ext uri="{FF2B5EF4-FFF2-40B4-BE49-F238E27FC236}">
                <a16:creationId xmlns:a16="http://schemas.microsoft.com/office/drawing/2014/main" id="{BD83E615-7E7A-4540-8B2B-64A136AB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803" y="1801952"/>
            <a:ext cx="2095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F249A96-1E0F-40B4-8281-909997D38C62}"/>
              </a:ext>
            </a:extLst>
          </p:cNvPr>
          <p:cNvGrpSpPr/>
          <p:nvPr/>
        </p:nvGrpSpPr>
        <p:grpSpPr>
          <a:xfrm>
            <a:off x="7685312" y="1242462"/>
            <a:ext cx="3606156" cy="4890481"/>
            <a:chOff x="7685312" y="1242462"/>
            <a:chExt cx="3606156" cy="4890481"/>
          </a:xfrm>
        </p:grpSpPr>
        <p:pic>
          <p:nvPicPr>
            <p:cNvPr id="1032" name="Picture 8" descr="Long Short-Term Memory (LSTM) 이해하기 :: 개발새발로그">
              <a:extLst>
                <a:ext uri="{FF2B5EF4-FFF2-40B4-BE49-F238E27FC236}">
                  <a16:creationId xmlns:a16="http://schemas.microsoft.com/office/drawing/2014/main" id="{E0771FF6-B2A0-4BA8-87F2-529AE6AC6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312" y="1242462"/>
              <a:ext cx="3606156" cy="947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43443D-AAB7-4C7F-B072-D4EF3D36E752}"/>
                </a:ext>
              </a:extLst>
            </p:cNvPr>
            <p:cNvSpPr txBox="1"/>
            <p:nvPr/>
          </p:nvSpPr>
          <p:spPr>
            <a:xfrm>
              <a:off x="8930727" y="2229535"/>
              <a:ext cx="1128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[LSTM]</a:t>
              </a:r>
              <a:endParaRPr lang="ko-KR" altLang="en-US" sz="1600" dirty="0"/>
            </a:p>
          </p:txBody>
        </p:sp>
        <p:pic>
          <p:nvPicPr>
            <p:cNvPr id="1034" name="Picture 10" descr="BERT] BERT에 대해 쉽게 알아보기1 - BERT는 무엇인가, 동작 구조">
              <a:extLst>
                <a:ext uri="{FF2B5EF4-FFF2-40B4-BE49-F238E27FC236}">
                  <a16:creationId xmlns:a16="http://schemas.microsoft.com/office/drawing/2014/main" id="{93DC0516-1563-45C9-9274-B5448B76C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457" y="2894932"/>
              <a:ext cx="2214508" cy="1268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ConceptNet 5: A Large Semantic Network for Relational Knowledge |  SpringerLink">
              <a:extLst>
                <a:ext uri="{FF2B5EF4-FFF2-40B4-BE49-F238E27FC236}">
                  <a16:creationId xmlns:a16="http://schemas.microsoft.com/office/drawing/2014/main" id="{FEDBEE53-F800-409C-A1BE-67904278F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4308" y="4507908"/>
              <a:ext cx="2314806" cy="1286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E3E73F-CA2D-428A-AB73-F90C90E77038}"/>
                </a:ext>
              </a:extLst>
            </p:cNvPr>
            <p:cNvSpPr txBox="1"/>
            <p:nvPr/>
          </p:nvSpPr>
          <p:spPr>
            <a:xfrm>
              <a:off x="8412088" y="5794389"/>
              <a:ext cx="2165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[Semantic Network]</a:t>
              </a:r>
              <a:endParaRPr lang="ko-KR" altLang="en-US" sz="16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627577-AF72-4F41-A3D2-06C40943CE74}"/>
              </a:ext>
            </a:extLst>
          </p:cNvPr>
          <p:cNvGrpSpPr/>
          <p:nvPr/>
        </p:nvGrpSpPr>
        <p:grpSpPr>
          <a:xfrm>
            <a:off x="8161348" y="1297733"/>
            <a:ext cx="2714255" cy="3828698"/>
            <a:chOff x="8123413" y="1121977"/>
            <a:chExt cx="2714255" cy="3828698"/>
          </a:xfrm>
        </p:grpSpPr>
        <p:pic>
          <p:nvPicPr>
            <p:cNvPr id="1038" name="Picture 14" descr="데이터 시각화] word cloud">
              <a:extLst>
                <a:ext uri="{FF2B5EF4-FFF2-40B4-BE49-F238E27FC236}">
                  <a16:creationId xmlns:a16="http://schemas.microsoft.com/office/drawing/2014/main" id="{A9D22C40-5211-4E33-8613-47CF17E28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413" y="1121977"/>
              <a:ext cx="2603342" cy="1676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네이버 블로그로 동시출현단어 분석 (co-occurence network anlysis)">
              <a:extLst>
                <a:ext uri="{FF2B5EF4-FFF2-40B4-BE49-F238E27FC236}">
                  <a16:creationId xmlns:a16="http://schemas.microsoft.com/office/drawing/2014/main" id="{0E7576E2-DB33-4A6F-9041-AB7724F972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89" b="6586"/>
            <a:stretch/>
          </p:blipFill>
          <p:spPr bwMode="auto">
            <a:xfrm>
              <a:off x="8340883" y="3083506"/>
              <a:ext cx="2496785" cy="1867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오디오 54">
            <a:hlinkClick r:id="" action="ppaction://media"/>
            <a:extLst>
              <a:ext uri="{FF2B5EF4-FFF2-40B4-BE49-F238E27FC236}">
                <a16:creationId xmlns:a16="http://schemas.microsoft.com/office/drawing/2014/main" id="{D7AE242E-5E4A-4B5A-A3A2-6377401A8D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214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64"/>
    </mc:Choice>
    <mc:Fallback xmlns="">
      <p:transition spd="slow" advTm="110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80957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C2F603-9578-46A9-8F1F-185820D68C21}"/>
              </a:ext>
            </a:extLst>
          </p:cNvPr>
          <p:cNvSpPr txBox="1"/>
          <p:nvPr/>
        </p:nvSpPr>
        <p:spPr>
          <a:xfrm>
            <a:off x="1385974" y="1101830"/>
            <a:ext cx="11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FE4ED"/>
                </a:highligh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Plan</a:t>
            </a:r>
            <a:endParaRPr lang="ko-KR" altLang="en-US" sz="3600" dirty="0">
              <a:highlight>
                <a:srgbClr val="FFE4ED"/>
              </a:highlight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47E55AD-6E8D-4468-864B-A65EB47E4658}"/>
              </a:ext>
            </a:extLst>
          </p:cNvPr>
          <p:cNvSpPr/>
          <p:nvPr/>
        </p:nvSpPr>
        <p:spPr>
          <a:xfrm>
            <a:off x="983169" y="1241092"/>
            <a:ext cx="402805" cy="402805"/>
          </a:xfrm>
          <a:prstGeom prst="ellipse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5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DFA0EC-4B67-4D30-B711-3BC85850F107}"/>
              </a:ext>
            </a:extLst>
          </p:cNvPr>
          <p:cNvGrpSpPr/>
          <p:nvPr/>
        </p:nvGrpSpPr>
        <p:grpSpPr>
          <a:xfrm>
            <a:off x="3250762" y="1629071"/>
            <a:ext cx="5690476" cy="4403429"/>
            <a:chOff x="3124520" y="1629071"/>
            <a:chExt cx="5690476" cy="4403429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5D2F80-39B1-4487-9081-A744D3499CF8}"/>
                </a:ext>
              </a:extLst>
            </p:cNvPr>
            <p:cNvSpPr/>
            <p:nvPr/>
          </p:nvSpPr>
          <p:spPr>
            <a:xfrm>
              <a:off x="3124520" y="1629071"/>
              <a:ext cx="5690476" cy="4403429"/>
            </a:xfrm>
            <a:prstGeom prst="roundRect">
              <a:avLst>
                <a:gd name="adj" fmla="val 39134"/>
              </a:avLst>
            </a:prstGeom>
            <a:solidFill>
              <a:srgbClr val="ED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rgbClr val="7030A0"/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Group Study</a:t>
              </a:r>
            </a:p>
            <a:p>
              <a:pPr algn="ctr"/>
              <a:endParaRPr lang="en-US" altLang="ko-KR" sz="1600" dirty="0">
                <a:solidFill>
                  <a:srgbClr val="7030A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rgbClr val="7030A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rgbClr val="7030A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rgbClr val="7030A0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7E926F9-CF31-4E04-95AD-C13C924B334D}"/>
                </a:ext>
              </a:extLst>
            </p:cNvPr>
            <p:cNvSpPr/>
            <p:nvPr/>
          </p:nvSpPr>
          <p:spPr>
            <a:xfrm>
              <a:off x="3621428" y="2109173"/>
              <a:ext cx="2685629" cy="208744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세훈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25CD19B-9880-4EF3-8DAE-C17639554972}"/>
                </a:ext>
              </a:extLst>
            </p:cNvPr>
            <p:cNvSpPr/>
            <p:nvPr/>
          </p:nvSpPr>
          <p:spPr>
            <a:xfrm>
              <a:off x="3738930" y="2915971"/>
              <a:ext cx="1804898" cy="493989"/>
            </a:xfrm>
            <a:prstGeom prst="roundRect">
              <a:avLst>
                <a:gd name="adj" fmla="val 4530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Deep Learning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71CEDA6-AB53-43C6-B7CF-0A4AB3E46634}"/>
                </a:ext>
              </a:extLst>
            </p:cNvPr>
            <p:cNvSpPr/>
            <p:nvPr/>
          </p:nvSpPr>
          <p:spPr>
            <a:xfrm>
              <a:off x="5869210" y="2061580"/>
              <a:ext cx="2685629" cy="2087449"/>
            </a:xfrm>
            <a:prstGeom prst="roundRect">
              <a:avLst>
                <a:gd name="adj" fmla="val 50000"/>
              </a:avLst>
            </a:prstGeom>
            <a:solidFill>
              <a:srgbClr val="FFB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태희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12368B8-5FBD-48CF-A700-69805E12BAC7}"/>
                </a:ext>
              </a:extLst>
            </p:cNvPr>
            <p:cNvSpPr/>
            <p:nvPr/>
          </p:nvSpPr>
          <p:spPr>
            <a:xfrm>
              <a:off x="4560014" y="3680751"/>
              <a:ext cx="2685629" cy="208744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영훈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118080C-43B4-4629-8679-394D08B45149}"/>
                </a:ext>
              </a:extLst>
            </p:cNvPr>
            <p:cNvSpPr/>
            <p:nvPr/>
          </p:nvSpPr>
          <p:spPr>
            <a:xfrm>
              <a:off x="5067309" y="4499362"/>
              <a:ext cx="1804898" cy="493989"/>
            </a:xfrm>
            <a:prstGeom prst="roundRect">
              <a:avLst>
                <a:gd name="adj" fmla="val 4530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Web Crawling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1D9EAF4-EE70-408A-8B17-5D8D0F89AFC4}"/>
                </a:ext>
              </a:extLst>
            </p:cNvPr>
            <p:cNvSpPr/>
            <p:nvPr/>
          </p:nvSpPr>
          <p:spPr>
            <a:xfrm>
              <a:off x="5067309" y="3527746"/>
              <a:ext cx="1804898" cy="493989"/>
            </a:xfrm>
            <a:prstGeom prst="roundRect">
              <a:avLst>
                <a:gd name="adj" fmla="val 4530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Language model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880A2C8-9823-4D61-A006-7E7CB4F71C28}"/>
                </a:ext>
              </a:extLst>
            </p:cNvPr>
            <p:cNvSpPr/>
            <p:nvPr/>
          </p:nvSpPr>
          <p:spPr>
            <a:xfrm>
              <a:off x="6345729" y="2930418"/>
              <a:ext cx="1804898" cy="493989"/>
            </a:xfrm>
            <a:prstGeom prst="roundRect">
              <a:avLst>
                <a:gd name="adj" fmla="val 4530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Preprocessing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D1D27013-90F0-4265-8B89-9FBBD5097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9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65"/>
    </mc:Choice>
    <mc:Fallback>
      <p:transition spd="slow" advTm="2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1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DE37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7DC5B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474149-861B-441F-A996-26E6C4823892}"/>
              </a:ext>
            </a:extLst>
          </p:cNvPr>
          <p:cNvGrpSpPr/>
          <p:nvPr/>
        </p:nvGrpSpPr>
        <p:grpSpPr>
          <a:xfrm>
            <a:off x="4345565" y="1026575"/>
            <a:ext cx="3638375" cy="769442"/>
            <a:chOff x="4345564" y="876208"/>
            <a:chExt cx="3638375" cy="76944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51768C8-568E-45C3-9431-CA6B11DF928E}"/>
                </a:ext>
              </a:extLst>
            </p:cNvPr>
            <p:cNvSpPr/>
            <p:nvPr/>
          </p:nvSpPr>
          <p:spPr>
            <a:xfrm>
              <a:off x="4345564" y="1417094"/>
              <a:ext cx="3638375" cy="228556"/>
            </a:xfrm>
            <a:prstGeom prst="roundRect">
              <a:avLst>
                <a:gd name="adj" fmla="val 45301"/>
              </a:avLst>
            </a:prstGeom>
            <a:solidFill>
              <a:srgbClr val="FF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C2F603-9578-46A9-8F1F-185820D68C21}"/>
                </a:ext>
              </a:extLst>
            </p:cNvPr>
            <p:cNvSpPr txBox="1"/>
            <p:nvPr/>
          </p:nvSpPr>
          <p:spPr>
            <a:xfrm>
              <a:off x="4574795" y="876208"/>
              <a:ext cx="31400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CONTENTS</a:t>
              </a:r>
              <a:endPara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51D84D3-BF50-4281-AE1D-4EACFB1592A2}"/>
              </a:ext>
            </a:extLst>
          </p:cNvPr>
          <p:cNvSpPr/>
          <p:nvPr/>
        </p:nvSpPr>
        <p:spPr>
          <a:xfrm>
            <a:off x="899513" y="1906721"/>
            <a:ext cx="10392969" cy="4456914"/>
          </a:xfrm>
          <a:prstGeom prst="roundRect">
            <a:avLst>
              <a:gd name="adj" fmla="val 338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788D13-7D29-4337-AC1E-3C9F626F7EE4}"/>
              </a:ext>
            </a:extLst>
          </p:cNvPr>
          <p:cNvGrpSpPr/>
          <p:nvPr/>
        </p:nvGrpSpPr>
        <p:grpSpPr>
          <a:xfrm>
            <a:off x="2295724" y="2148061"/>
            <a:ext cx="2846199" cy="4031804"/>
            <a:chOff x="2295724" y="2148061"/>
            <a:chExt cx="2846199" cy="40318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8E1990F-35DF-4E26-98F8-69A58AC1DE46}"/>
                </a:ext>
              </a:extLst>
            </p:cNvPr>
            <p:cNvGrpSpPr/>
            <p:nvPr/>
          </p:nvGrpSpPr>
          <p:grpSpPr>
            <a:xfrm>
              <a:off x="2301991" y="2148061"/>
              <a:ext cx="2654769" cy="523220"/>
              <a:chOff x="1920026" y="2248501"/>
              <a:chExt cx="2654769" cy="52322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88882E-ED6A-4D10-8C4C-47458947A6C1}"/>
                  </a:ext>
                </a:extLst>
              </p:cNvPr>
              <p:cNvSpPr txBox="1"/>
              <p:nvPr/>
            </p:nvSpPr>
            <p:spPr>
              <a:xfrm>
                <a:off x="2524233" y="2248501"/>
                <a:ext cx="20505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Motivation</a:t>
                </a:r>
                <a:endParaRPr lang="ko-KR" altLang="en-US" sz="28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3B8596B-25D0-4A4E-8CFB-3D2FF61258B8}"/>
                  </a:ext>
                </a:extLst>
              </p:cNvPr>
              <p:cNvSpPr/>
              <p:nvPr/>
            </p:nvSpPr>
            <p:spPr>
              <a:xfrm>
                <a:off x="1920026" y="2308709"/>
                <a:ext cx="402805" cy="402805"/>
              </a:xfrm>
              <a:prstGeom prst="ellipse">
                <a:avLst/>
              </a:prstGeom>
              <a:solidFill>
                <a:srgbClr val="FD77A4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3600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1</a:t>
                </a:r>
                <a:endParaRPr lang="ko-KR" altLang="en-US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FC792AC-6D7F-4B89-BFCE-51C454304C03}"/>
                </a:ext>
              </a:extLst>
            </p:cNvPr>
            <p:cNvGrpSpPr/>
            <p:nvPr/>
          </p:nvGrpSpPr>
          <p:grpSpPr>
            <a:xfrm>
              <a:off x="2295724" y="2878819"/>
              <a:ext cx="2846199" cy="523220"/>
              <a:chOff x="1913759" y="3058238"/>
              <a:chExt cx="2846199" cy="523220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C95B3359-1B13-4BBE-AE6D-FDAD0684E38F}"/>
                  </a:ext>
                </a:extLst>
              </p:cNvPr>
              <p:cNvSpPr/>
              <p:nvPr/>
            </p:nvSpPr>
            <p:spPr>
              <a:xfrm>
                <a:off x="1913759" y="3126062"/>
                <a:ext cx="402805" cy="402805"/>
              </a:xfrm>
              <a:prstGeom prst="ellipse">
                <a:avLst/>
              </a:prstGeom>
              <a:solidFill>
                <a:srgbClr val="7DC5BA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2</a:t>
                </a:r>
                <a:endParaRPr lang="ko-KR" altLang="en-US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262EAC-BFA1-4481-8C14-FE998255EE45}"/>
                  </a:ext>
                </a:extLst>
              </p:cNvPr>
              <p:cNvSpPr txBox="1"/>
              <p:nvPr/>
            </p:nvSpPr>
            <p:spPr>
              <a:xfrm>
                <a:off x="2488181" y="3058238"/>
                <a:ext cx="22717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Background</a:t>
                </a:r>
                <a:endParaRPr lang="ko-KR" altLang="en-US" sz="28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686A286-3073-4BBD-BE7B-723AF6A25F20}"/>
                </a:ext>
              </a:extLst>
            </p:cNvPr>
            <p:cNvGrpSpPr/>
            <p:nvPr/>
          </p:nvGrpSpPr>
          <p:grpSpPr>
            <a:xfrm>
              <a:off x="2318806" y="4253212"/>
              <a:ext cx="2408724" cy="523220"/>
              <a:chOff x="1936841" y="4405217"/>
              <a:chExt cx="2408724" cy="52322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228E27A-350A-4A9D-A401-A890A481A175}"/>
                  </a:ext>
                </a:extLst>
              </p:cNvPr>
              <p:cNvSpPr/>
              <p:nvPr/>
            </p:nvSpPr>
            <p:spPr>
              <a:xfrm>
                <a:off x="1936841" y="4465425"/>
                <a:ext cx="402805" cy="40280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4</a:t>
                </a:r>
                <a:endParaRPr lang="ko-KR" altLang="en-US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EC7641-0E2A-41A8-9635-C7750C4F0657}"/>
                  </a:ext>
                </a:extLst>
              </p:cNvPr>
              <p:cNvSpPr txBox="1"/>
              <p:nvPr/>
            </p:nvSpPr>
            <p:spPr>
              <a:xfrm>
                <a:off x="2524233" y="4405217"/>
                <a:ext cx="18213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progress</a:t>
                </a:r>
                <a:endParaRPr lang="ko-KR" altLang="en-US" sz="28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543D8A-CC50-404F-B922-5C95CC1C2B00}"/>
                </a:ext>
              </a:extLst>
            </p:cNvPr>
            <p:cNvGrpSpPr/>
            <p:nvPr/>
          </p:nvGrpSpPr>
          <p:grpSpPr>
            <a:xfrm>
              <a:off x="2318806" y="4954929"/>
              <a:ext cx="1503027" cy="523220"/>
              <a:chOff x="1936841" y="5094991"/>
              <a:chExt cx="1503027" cy="52322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EBBD0C-522E-4C2B-B843-3638FD5C2F94}"/>
                  </a:ext>
                </a:extLst>
              </p:cNvPr>
              <p:cNvSpPr/>
              <p:nvPr/>
            </p:nvSpPr>
            <p:spPr>
              <a:xfrm>
                <a:off x="1936841" y="5155199"/>
                <a:ext cx="402805" cy="402805"/>
              </a:xfrm>
              <a:prstGeom prst="ellipse">
                <a:avLst/>
              </a:prstGeom>
              <a:solidFill>
                <a:srgbClr val="7030A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5</a:t>
                </a:r>
                <a:endParaRPr lang="ko-KR" altLang="en-US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B3A146-1097-4BF2-B550-6CA4C5A73A18}"/>
                  </a:ext>
                </a:extLst>
              </p:cNvPr>
              <p:cNvSpPr txBox="1"/>
              <p:nvPr/>
            </p:nvSpPr>
            <p:spPr>
              <a:xfrm>
                <a:off x="2524233" y="5094991"/>
                <a:ext cx="9156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plan</a:t>
                </a:r>
                <a:endParaRPr lang="ko-KR" altLang="en-US" sz="28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472F076-2BF3-4BB3-AFAA-B904239DC0F9}"/>
                </a:ext>
              </a:extLst>
            </p:cNvPr>
            <p:cNvGrpSpPr/>
            <p:nvPr/>
          </p:nvGrpSpPr>
          <p:grpSpPr>
            <a:xfrm>
              <a:off x="2301991" y="3606430"/>
              <a:ext cx="2408723" cy="523220"/>
              <a:chOff x="1920026" y="3765840"/>
              <a:chExt cx="2408723" cy="523220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B519A01-9E0C-4BC4-A150-48EDB840B845}"/>
                  </a:ext>
                </a:extLst>
              </p:cNvPr>
              <p:cNvSpPr/>
              <p:nvPr/>
            </p:nvSpPr>
            <p:spPr>
              <a:xfrm>
                <a:off x="1920026" y="3826048"/>
                <a:ext cx="402805" cy="402805"/>
              </a:xfrm>
              <a:prstGeom prst="ellipse">
                <a:avLst/>
              </a:prstGeom>
              <a:solidFill>
                <a:srgbClr val="FED17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3</a:t>
                </a:r>
                <a:endParaRPr lang="ko-KR" altLang="en-US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74101E-34ED-4216-9422-0ADB12B845CB}"/>
                  </a:ext>
                </a:extLst>
              </p:cNvPr>
              <p:cNvSpPr txBox="1"/>
              <p:nvPr/>
            </p:nvSpPr>
            <p:spPr>
              <a:xfrm>
                <a:off x="2488181" y="3765840"/>
                <a:ext cx="18405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Objective</a:t>
                </a:r>
                <a:endParaRPr lang="ko-KR" altLang="en-US" sz="28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D8ACCC4-609C-4EB4-9C77-563557FD38A7}"/>
                </a:ext>
              </a:extLst>
            </p:cNvPr>
            <p:cNvGrpSpPr/>
            <p:nvPr/>
          </p:nvGrpSpPr>
          <p:grpSpPr>
            <a:xfrm>
              <a:off x="2318805" y="5656645"/>
              <a:ext cx="1533486" cy="523220"/>
              <a:chOff x="1936840" y="5757085"/>
              <a:chExt cx="1533486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1FACC2-F65D-4FD9-AFE8-00B75314F70F}"/>
                  </a:ext>
                </a:extLst>
              </p:cNvPr>
              <p:cNvSpPr txBox="1"/>
              <p:nvPr/>
            </p:nvSpPr>
            <p:spPr>
              <a:xfrm>
                <a:off x="2524233" y="5757085"/>
                <a:ext cx="946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Role</a:t>
                </a:r>
                <a:endParaRPr lang="ko-KR" altLang="en-US" sz="28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33C48B0-522D-4D87-A4C4-EE2BE30FA21D}"/>
                  </a:ext>
                </a:extLst>
              </p:cNvPr>
              <p:cNvSpPr/>
              <p:nvPr/>
            </p:nvSpPr>
            <p:spPr>
              <a:xfrm>
                <a:off x="1936840" y="5817293"/>
                <a:ext cx="402805" cy="402805"/>
              </a:xfrm>
              <a:prstGeom prst="ellipse">
                <a:avLst/>
              </a:prstGeom>
              <a:solidFill>
                <a:srgbClr val="00206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000" dirty="0">
                    <a:latin typeface="안동엄마까투리" panose="020B0600000101010101" pitchFamily="50" charset="-127"/>
                    <a:ea typeface="안동엄마까투리" panose="020B0600000101010101" pitchFamily="50" charset="-127"/>
                  </a:rPr>
                  <a:t>6</a:t>
                </a:r>
                <a:endParaRPr lang="ko-KR" altLang="en-US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endParaRPr>
              </a:p>
            </p:txBody>
          </p:sp>
        </p:grpSp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3DB78F8-4B50-4F48-A848-65EB73073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3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5"/>
    </mc:Choice>
    <mc:Fallback xmlns="">
      <p:transition spd="slow" advTm="8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C2F603-9578-46A9-8F1F-185820D68C21}"/>
              </a:ext>
            </a:extLst>
          </p:cNvPr>
          <p:cNvSpPr txBox="1"/>
          <p:nvPr/>
        </p:nvSpPr>
        <p:spPr>
          <a:xfrm>
            <a:off x="1385974" y="1101830"/>
            <a:ext cx="11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FE4ED"/>
                </a:highligh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Plan</a:t>
            </a:r>
            <a:endParaRPr lang="ko-KR" altLang="en-US" sz="3600" dirty="0">
              <a:highlight>
                <a:srgbClr val="FFE4ED"/>
              </a:highlight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A5582D-EC49-428C-BCC6-2CF0F1C5DE77}"/>
              </a:ext>
            </a:extLst>
          </p:cNvPr>
          <p:cNvCxnSpPr>
            <a:cxnSpLocks/>
          </p:cNvCxnSpPr>
          <p:nvPr/>
        </p:nvCxnSpPr>
        <p:spPr>
          <a:xfrm flipV="1">
            <a:off x="6119161" y="1890694"/>
            <a:ext cx="0" cy="412628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647E55AD-6E8D-4468-864B-A65EB47E4658}"/>
              </a:ext>
            </a:extLst>
          </p:cNvPr>
          <p:cNvSpPr/>
          <p:nvPr/>
        </p:nvSpPr>
        <p:spPr>
          <a:xfrm>
            <a:off x="983169" y="1241092"/>
            <a:ext cx="402805" cy="402805"/>
          </a:xfrm>
          <a:prstGeom prst="ellipse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5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35A5858-BE22-4940-BED9-7C52B85092B6}"/>
              </a:ext>
            </a:extLst>
          </p:cNvPr>
          <p:cNvCxnSpPr>
            <a:cxnSpLocks/>
          </p:cNvCxnSpPr>
          <p:nvPr/>
        </p:nvCxnSpPr>
        <p:spPr>
          <a:xfrm flipV="1">
            <a:off x="3274361" y="1890694"/>
            <a:ext cx="0" cy="412628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B747EB5-D934-47E4-B490-F37DD0A0E70F}"/>
              </a:ext>
            </a:extLst>
          </p:cNvPr>
          <p:cNvCxnSpPr>
            <a:cxnSpLocks/>
          </p:cNvCxnSpPr>
          <p:nvPr/>
        </p:nvCxnSpPr>
        <p:spPr>
          <a:xfrm flipV="1">
            <a:off x="8997827" y="1890694"/>
            <a:ext cx="0" cy="412628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85D2F80-39B1-4487-9081-A744D3499CF8}"/>
              </a:ext>
            </a:extLst>
          </p:cNvPr>
          <p:cNvSpPr/>
          <p:nvPr/>
        </p:nvSpPr>
        <p:spPr>
          <a:xfrm>
            <a:off x="1051950" y="5769983"/>
            <a:ext cx="1804898" cy="493989"/>
          </a:xfrm>
          <a:prstGeom prst="roundRect">
            <a:avLst>
              <a:gd name="adj" fmla="val 0"/>
            </a:avLst>
          </a:prstGeom>
          <a:solidFill>
            <a:srgbClr val="ED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Summer vacation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E6384E0-0679-4862-BB94-300D158B96AB}"/>
              </a:ext>
            </a:extLst>
          </p:cNvPr>
          <p:cNvSpPr/>
          <p:nvPr/>
        </p:nvSpPr>
        <p:spPr>
          <a:xfrm>
            <a:off x="3845706" y="5769982"/>
            <a:ext cx="1804898" cy="493989"/>
          </a:xfrm>
          <a:prstGeom prst="roundRect">
            <a:avLst>
              <a:gd name="adj" fmla="val 0"/>
            </a:avLst>
          </a:prstGeom>
          <a:solidFill>
            <a:srgbClr val="ED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3-2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174B4E5-CCAB-4C4E-B703-D31B32DB840C}"/>
              </a:ext>
            </a:extLst>
          </p:cNvPr>
          <p:cNvSpPr/>
          <p:nvPr/>
        </p:nvSpPr>
        <p:spPr>
          <a:xfrm>
            <a:off x="6724371" y="5769982"/>
            <a:ext cx="1804898" cy="493989"/>
          </a:xfrm>
          <a:prstGeom prst="roundRect">
            <a:avLst>
              <a:gd name="adj" fmla="val 0"/>
            </a:avLst>
          </a:prstGeom>
          <a:solidFill>
            <a:srgbClr val="ED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Winter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Vacation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B8156E-B05D-40B0-98C6-86983B112AB7}"/>
              </a:ext>
            </a:extLst>
          </p:cNvPr>
          <p:cNvSpPr/>
          <p:nvPr/>
        </p:nvSpPr>
        <p:spPr>
          <a:xfrm>
            <a:off x="9392463" y="5769981"/>
            <a:ext cx="1804898" cy="493989"/>
          </a:xfrm>
          <a:prstGeom prst="roundRect">
            <a:avLst>
              <a:gd name="adj" fmla="val 0"/>
            </a:avLst>
          </a:prstGeom>
          <a:solidFill>
            <a:srgbClr val="ED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4-1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880A2C8-9823-4D61-A006-7E7CB4F71C28}"/>
              </a:ext>
            </a:extLst>
          </p:cNvPr>
          <p:cNvSpPr/>
          <p:nvPr/>
        </p:nvSpPr>
        <p:spPr>
          <a:xfrm>
            <a:off x="1074828" y="2035447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NLP Study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118080C-43B4-4629-8679-394D08B45149}"/>
              </a:ext>
            </a:extLst>
          </p:cNvPr>
          <p:cNvSpPr/>
          <p:nvPr/>
        </p:nvSpPr>
        <p:spPr>
          <a:xfrm>
            <a:off x="1074828" y="2729095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Web Crawling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5BEE7A5-7D2D-4EAF-A2B8-758DA2E477AD}"/>
              </a:ext>
            </a:extLst>
          </p:cNvPr>
          <p:cNvSpPr/>
          <p:nvPr/>
        </p:nvSpPr>
        <p:spPr>
          <a:xfrm>
            <a:off x="1074828" y="3371402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Preprocessing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581642E-B140-4FB1-B851-E8432EC49BA8}"/>
              </a:ext>
            </a:extLst>
          </p:cNvPr>
          <p:cNvSpPr/>
          <p:nvPr/>
        </p:nvSpPr>
        <p:spPr>
          <a:xfrm>
            <a:off x="2371912" y="4471463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Language Model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022A278-47DA-444B-AD68-EBAC62217720}"/>
              </a:ext>
            </a:extLst>
          </p:cNvPr>
          <p:cNvSpPr/>
          <p:nvPr/>
        </p:nvSpPr>
        <p:spPr>
          <a:xfrm>
            <a:off x="3845706" y="2041248"/>
            <a:ext cx="1804898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Analysis System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EDEDA39-1F7A-438E-A00F-0DBA5CA2BE6E}"/>
              </a:ext>
            </a:extLst>
          </p:cNvPr>
          <p:cNvSpPr/>
          <p:nvPr/>
        </p:nvSpPr>
        <p:spPr>
          <a:xfrm>
            <a:off x="3764841" y="2806154"/>
            <a:ext cx="2014753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UI implementation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682D382-337E-4573-95D6-287DA8191258}"/>
              </a:ext>
            </a:extLst>
          </p:cNvPr>
          <p:cNvSpPr/>
          <p:nvPr/>
        </p:nvSpPr>
        <p:spPr>
          <a:xfrm>
            <a:off x="3764841" y="3523162"/>
            <a:ext cx="2014753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Data Visualization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A86FC2C-6812-4C71-9D72-6B6A23D9283E}"/>
              </a:ext>
            </a:extLst>
          </p:cNvPr>
          <p:cNvSpPr/>
          <p:nvPr/>
        </p:nvSpPr>
        <p:spPr>
          <a:xfrm>
            <a:off x="6511587" y="2035447"/>
            <a:ext cx="2093815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Recommendation System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C2E4308-0093-41AA-A182-A97384991054}"/>
              </a:ext>
            </a:extLst>
          </p:cNvPr>
          <p:cNvSpPr/>
          <p:nvPr/>
        </p:nvSpPr>
        <p:spPr>
          <a:xfrm>
            <a:off x="6511587" y="2806154"/>
            <a:ext cx="2093815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Prototype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6C41020-E651-4106-AD0A-EDFA37B006AF}"/>
              </a:ext>
            </a:extLst>
          </p:cNvPr>
          <p:cNvSpPr/>
          <p:nvPr/>
        </p:nvSpPr>
        <p:spPr>
          <a:xfrm>
            <a:off x="6511587" y="3496347"/>
            <a:ext cx="2093815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Testing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3F997F9-1E9E-4523-9E8D-8CDD6EC296FD}"/>
              </a:ext>
            </a:extLst>
          </p:cNvPr>
          <p:cNvSpPr/>
          <p:nvPr/>
        </p:nvSpPr>
        <p:spPr>
          <a:xfrm>
            <a:off x="9277365" y="2035447"/>
            <a:ext cx="2093815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Marketing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98C6A6F-19A7-47A1-8E8A-D927503829BE}"/>
              </a:ext>
            </a:extLst>
          </p:cNvPr>
          <p:cNvSpPr/>
          <p:nvPr/>
        </p:nvSpPr>
        <p:spPr>
          <a:xfrm>
            <a:off x="9248003" y="2806154"/>
            <a:ext cx="2093815" cy="493989"/>
          </a:xfrm>
          <a:prstGeom prst="roundRect">
            <a:avLst>
              <a:gd name="adj" fmla="val 4530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Documentation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6A8563D-5F76-4DF8-B68E-727A828E4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4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43"/>
    </mc:Choice>
    <mc:Fallback>
      <p:transition spd="slow" advTm="30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479476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C2F603-9578-46A9-8F1F-185820D68C21}"/>
              </a:ext>
            </a:extLst>
          </p:cNvPr>
          <p:cNvSpPr txBox="1"/>
          <p:nvPr/>
        </p:nvSpPr>
        <p:spPr>
          <a:xfrm>
            <a:off x="5818906" y="1286220"/>
            <a:ext cx="1165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6EEF4"/>
                </a:highligh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Role</a:t>
            </a:r>
            <a:endParaRPr lang="ko-KR" altLang="en-US" sz="3600" dirty="0">
              <a:highlight>
                <a:srgbClr val="F6EEF4"/>
              </a:highlight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05218E-298F-43C6-9375-6E8DCED9C9C3}"/>
              </a:ext>
            </a:extLst>
          </p:cNvPr>
          <p:cNvGrpSpPr/>
          <p:nvPr/>
        </p:nvGrpSpPr>
        <p:grpSpPr>
          <a:xfrm>
            <a:off x="1623355" y="2370510"/>
            <a:ext cx="2625997" cy="2721752"/>
            <a:chOff x="1623355" y="2370510"/>
            <a:chExt cx="2625997" cy="272175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ACA1721-D7E4-4B09-A286-90E7BCEDB2A3}"/>
                </a:ext>
              </a:extLst>
            </p:cNvPr>
            <p:cNvSpPr/>
            <p:nvPr/>
          </p:nvSpPr>
          <p:spPr>
            <a:xfrm>
              <a:off x="1623355" y="2370510"/>
              <a:ext cx="2625997" cy="522990"/>
            </a:xfrm>
            <a:prstGeom prst="roundRect">
              <a:avLst>
                <a:gd name="adj" fmla="val 453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안세훈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6323D5C-4059-4923-A080-AF2A0BFD72CE}"/>
                </a:ext>
              </a:extLst>
            </p:cNvPr>
            <p:cNvSpPr/>
            <p:nvPr/>
          </p:nvSpPr>
          <p:spPr>
            <a:xfrm>
              <a:off x="1623355" y="3021120"/>
              <a:ext cx="2625997" cy="2071142"/>
            </a:xfrm>
            <a:prstGeom prst="roundRect">
              <a:avLst>
                <a:gd name="adj" fmla="val 2059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Word Embedding</a:t>
              </a: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Opinion Mining</a:t>
              </a: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Analysis System</a:t>
              </a: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Back-end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FC0B642C-C205-49B7-811B-63EBC0855F26}"/>
              </a:ext>
            </a:extLst>
          </p:cNvPr>
          <p:cNvSpPr/>
          <p:nvPr/>
        </p:nvSpPr>
        <p:spPr>
          <a:xfrm>
            <a:off x="5265205" y="1407982"/>
            <a:ext cx="402805" cy="402805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6</a:t>
            </a:r>
            <a:endParaRPr lang="ko-KR" altLang="en-US" sz="20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BE3C654-4428-4FA4-9692-AF1B315CEA6A}"/>
              </a:ext>
            </a:extLst>
          </p:cNvPr>
          <p:cNvGrpSpPr/>
          <p:nvPr/>
        </p:nvGrpSpPr>
        <p:grpSpPr>
          <a:xfrm>
            <a:off x="4783000" y="2370510"/>
            <a:ext cx="5785647" cy="2737969"/>
            <a:chOff x="1623355" y="2354293"/>
            <a:chExt cx="5785647" cy="273796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FA08CC1-F100-45EE-84B6-90656924C6AE}"/>
                </a:ext>
              </a:extLst>
            </p:cNvPr>
            <p:cNvSpPr/>
            <p:nvPr/>
          </p:nvSpPr>
          <p:spPr>
            <a:xfrm>
              <a:off x="1623355" y="2370510"/>
              <a:ext cx="2625997" cy="522990"/>
            </a:xfrm>
            <a:prstGeom prst="roundRect">
              <a:avLst>
                <a:gd name="adj" fmla="val 4530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정영훈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9923138-1100-42B7-AEFE-29A084567900}"/>
                </a:ext>
              </a:extLst>
            </p:cNvPr>
            <p:cNvSpPr/>
            <p:nvPr/>
          </p:nvSpPr>
          <p:spPr>
            <a:xfrm>
              <a:off x="1623355" y="3021120"/>
              <a:ext cx="2625997" cy="2071142"/>
            </a:xfrm>
            <a:prstGeom prst="roundRect">
              <a:avLst>
                <a:gd name="adj" fmla="val 20595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Web Crawling</a:t>
              </a: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Language Model</a:t>
              </a: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Filtering System</a:t>
              </a: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Back-end</a:t>
              </a: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1E1B3DE-D071-4100-9288-BD6D775889EC}"/>
                </a:ext>
              </a:extLst>
            </p:cNvPr>
            <p:cNvSpPr/>
            <p:nvPr/>
          </p:nvSpPr>
          <p:spPr>
            <a:xfrm>
              <a:off x="4783005" y="2354293"/>
              <a:ext cx="2625997" cy="522990"/>
            </a:xfrm>
            <a:prstGeom prst="roundRect">
              <a:avLst>
                <a:gd name="adj" fmla="val 45301"/>
              </a:avLst>
            </a:prstGeom>
            <a:solidFill>
              <a:srgbClr val="FFE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김태희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F7F04AD-20DE-49E6-8E61-24A9D08940E7}"/>
                </a:ext>
              </a:extLst>
            </p:cNvPr>
            <p:cNvSpPr/>
            <p:nvPr/>
          </p:nvSpPr>
          <p:spPr>
            <a:xfrm>
              <a:off x="4783005" y="3004903"/>
              <a:ext cx="2625997" cy="2054925"/>
            </a:xfrm>
            <a:prstGeom prst="roundRect">
              <a:avLst>
                <a:gd name="adj" fmla="val 20595"/>
              </a:avLst>
            </a:prstGeom>
            <a:solidFill>
              <a:srgbClr val="F6E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Preprocessing</a:t>
              </a: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Recommendation System</a:t>
              </a:r>
            </a:p>
            <a:p>
              <a:pPr algn="ctr"/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Front-end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5FA13F9-53E9-4FBB-8D29-2C7909652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8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84"/>
    </mc:Choice>
    <mc:Fallback xmlns="">
      <p:transition spd="slow" advTm="25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1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DE37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7DC5B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1768C8-568E-45C3-9431-CA6B11DF928E}"/>
              </a:ext>
            </a:extLst>
          </p:cNvPr>
          <p:cNvSpPr/>
          <p:nvPr/>
        </p:nvSpPr>
        <p:spPr>
          <a:xfrm>
            <a:off x="2121428" y="3198927"/>
            <a:ext cx="7523266" cy="383211"/>
          </a:xfrm>
          <a:prstGeom prst="roundRect">
            <a:avLst>
              <a:gd name="adj" fmla="val 45301"/>
            </a:avLst>
          </a:prstGeom>
          <a:solidFill>
            <a:srgbClr val="FF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C2F603-9578-46A9-8F1F-185820D68C21}"/>
              </a:ext>
            </a:extLst>
          </p:cNvPr>
          <p:cNvSpPr txBox="1"/>
          <p:nvPr/>
        </p:nvSpPr>
        <p:spPr>
          <a:xfrm>
            <a:off x="2358725" y="2659559"/>
            <a:ext cx="7285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2">
                    <a:lumMod val="50000"/>
                  </a:scheme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Thank you for listening :)</a:t>
            </a:r>
            <a:endParaRPr lang="ko-KR" altLang="en-US" sz="4400" b="1" dirty="0">
              <a:solidFill>
                <a:schemeClr val="bg2">
                  <a:lumMod val="50000"/>
                </a:scheme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81CB0AE-1F37-4592-A7E7-F52ED19204D2}"/>
              </a:ext>
            </a:extLst>
          </p:cNvPr>
          <p:cNvSpPr/>
          <p:nvPr/>
        </p:nvSpPr>
        <p:spPr>
          <a:xfrm>
            <a:off x="11124284" y="1113370"/>
            <a:ext cx="325555" cy="51826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9C1331-EAD6-4DA7-8569-16386BABAB24}"/>
              </a:ext>
            </a:extLst>
          </p:cNvPr>
          <p:cNvSpPr/>
          <p:nvPr/>
        </p:nvSpPr>
        <p:spPr>
          <a:xfrm>
            <a:off x="11190431" y="5744630"/>
            <a:ext cx="193260" cy="31131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DCD28CC-2743-4CB4-8304-E40D5A12A3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2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6"/>
    </mc:Choice>
    <mc:Fallback xmlns="">
      <p:transition spd="slow" advTm="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1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1768C8-568E-45C3-9431-CA6B11DF928E}"/>
              </a:ext>
            </a:extLst>
          </p:cNvPr>
          <p:cNvSpPr/>
          <p:nvPr/>
        </p:nvSpPr>
        <p:spPr>
          <a:xfrm>
            <a:off x="1277567" y="2017148"/>
            <a:ext cx="9759828" cy="522990"/>
          </a:xfrm>
          <a:prstGeom prst="roundRect">
            <a:avLst>
              <a:gd name="adj" fmla="val 45301"/>
            </a:avLst>
          </a:prstGeom>
          <a:solidFill>
            <a:srgbClr val="FF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Have you ever referred to a </a:t>
            </a:r>
            <a:r>
              <a:rPr lang="en-US" altLang="ko-KR" sz="2400" dirty="0">
                <a:solidFill>
                  <a:schemeClr val="accent1"/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review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before you buy something?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57E13B-F90F-4493-97E6-CD12BF4A2CCC}"/>
              </a:ext>
            </a:extLst>
          </p:cNvPr>
          <p:cNvGrpSpPr/>
          <p:nvPr/>
        </p:nvGrpSpPr>
        <p:grpSpPr>
          <a:xfrm>
            <a:off x="814716" y="1041707"/>
            <a:ext cx="3145780" cy="646331"/>
            <a:chOff x="814716" y="1041707"/>
            <a:chExt cx="3145780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C2F603-9578-46A9-8F1F-185820D68C21}"/>
                </a:ext>
              </a:extLst>
            </p:cNvPr>
            <p:cNvSpPr txBox="1"/>
            <p:nvPr/>
          </p:nvSpPr>
          <p:spPr>
            <a:xfrm>
              <a:off x="1273542" y="1041707"/>
              <a:ext cx="26869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motivation</a:t>
              </a:r>
              <a:r>
                <a:rPr lang="en-US" altLang="ko-KR" sz="30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 </a:t>
              </a:r>
              <a:endParaRPr lang="ko-KR" altLang="en-US" sz="3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7819E97-593A-469E-BACB-BAA3BA44045D}"/>
                </a:ext>
              </a:extLst>
            </p:cNvPr>
            <p:cNvSpPr/>
            <p:nvPr/>
          </p:nvSpPr>
          <p:spPr>
            <a:xfrm>
              <a:off x="814716" y="1163470"/>
              <a:ext cx="402805" cy="402805"/>
            </a:xfrm>
            <a:prstGeom prst="ellipse">
              <a:avLst/>
            </a:prstGeom>
            <a:solidFill>
              <a:srgbClr val="FD77A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36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1</a:t>
              </a:r>
              <a:endPara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B154336-4425-491E-9D8F-250085C44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209" y="3116079"/>
            <a:ext cx="4614544" cy="282702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79A1E02-8467-4D37-8086-974E48487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66"/>
    </mc:Choice>
    <mc:Fallback xmlns="">
      <p:transition spd="slow" advTm="2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57E13B-F90F-4493-97E6-CD12BF4A2CCC}"/>
              </a:ext>
            </a:extLst>
          </p:cNvPr>
          <p:cNvGrpSpPr/>
          <p:nvPr/>
        </p:nvGrpSpPr>
        <p:grpSpPr>
          <a:xfrm>
            <a:off x="814716" y="1041707"/>
            <a:ext cx="3145780" cy="646331"/>
            <a:chOff x="814716" y="1041707"/>
            <a:chExt cx="3145780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C2F603-9578-46A9-8F1F-185820D68C21}"/>
                </a:ext>
              </a:extLst>
            </p:cNvPr>
            <p:cNvSpPr txBox="1"/>
            <p:nvPr/>
          </p:nvSpPr>
          <p:spPr>
            <a:xfrm>
              <a:off x="1273542" y="1041707"/>
              <a:ext cx="26869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motivation</a:t>
              </a:r>
              <a:r>
                <a:rPr lang="en-US" altLang="ko-KR" sz="30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 </a:t>
              </a:r>
              <a:endParaRPr lang="ko-KR" altLang="en-US" sz="3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7819E97-593A-469E-BACB-BAA3BA44045D}"/>
                </a:ext>
              </a:extLst>
            </p:cNvPr>
            <p:cNvSpPr/>
            <p:nvPr/>
          </p:nvSpPr>
          <p:spPr>
            <a:xfrm>
              <a:off x="814716" y="1163470"/>
              <a:ext cx="402805" cy="402805"/>
            </a:xfrm>
            <a:prstGeom prst="ellipse">
              <a:avLst/>
            </a:prstGeom>
            <a:solidFill>
              <a:srgbClr val="FD77A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36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1</a:t>
              </a:r>
              <a:endPara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2DC0D0-0C76-4A52-9172-99B6E6617CF6}"/>
              </a:ext>
            </a:extLst>
          </p:cNvPr>
          <p:cNvSpPr txBox="1"/>
          <p:nvPr/>
        </p:nvSpPr>
        <p:spPr>
          <a:xfrm>
            <a:off x="2078855" y="5890702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소비자리뷰 인식 평가</a:t>
            </a:r>
            <a:br>
              <a:rPr lang="en-US" altLang="ko-KR" sz="1400" dirty="0"/>
            </a:br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파이낸셜투데이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CB5D3-01B3-40AF-B203-CB0D7115F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84" y="1951969"/>
            <a:ext cx="4762500" cy="364807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95B2256-D847-4A51-8375-62E7B9D25D06}"/>
              </a:ext>
            </a:extLst>
          </p:cNvPr>
          <p:cNvGrpSpPr/>
          <p:nvPr/>
        </p:nvGrpSpPr>
        <p:grpSpPr>
          <a:xfrm>
            <a:off x="6263736" y="1887036"/>
            <a:ext cx="4846412" cy="1849387"/>
            <a:chOff x="5237496" y="3946553"/>
            <a:chExt cx="6265706" cy="184938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7EE2E72-0894-4AC9-AB4C-139D73DFFDA4}"/>
                </a:ext>
              </a:extLst>
            </p:cNvPr>
            <p:cNvSpPr/>
            <p:nvPr/>
          </p:nvSpPr>
          <p:spPr>
            <a:xfrm>
              <a:off x="7448167" y="3946553"/>
              <a:ext cx="1946513" cy="522990"/>
            </a:xfrm>
            <a:prstGeom prst="roundRect">
              <a:avLst>
                <a:gd name="adj" fmla="val 4530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Review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7A5E3E1-7309-4D9D-9B49-2CFE00B48627}"/>
                </a:ext>
              </a:extLst>
            </p:cNvPr>
            <p:cNvSpPr/>
            <p:nvPr/>
          </p:nvSpPr>
          <p:spPr>
            <a:xfrm>
              <a:off x="5237496" y="5272949"/>
              <a:ext cx="2210672" cy="522990"/>
            </a:xfrm>
            <a:prstGeom prst="roundRect">
              <a:avLst>
                <a:gd name="adj" fmla="val 4530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 Consumers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00C1438-80F3-493A-8788-EB219FC9B082}"/>
                </a:ext>
              </a:extLst>
            </p:cNvPr>
            <p:cNvSpPr/>
            <p:nvPr/>
          </p:nvSpPr>
          <p:spPr>
            <a:xfrm>
              <a:off x="7502215" y="5272949"/>
              <a:ext cx="1836637" cy="522991"/>
            </a:xfrm>
            <a:prstGeom prst="roundRect">
              <a:avLst>
                <a:gd name="adj" fmla="val 4530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Reliable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5B50185-56FE-4EDB-A99A-6915A547CF4A}"/>
                </a:ext>
              </a:extLst>
            </p:cNvPr>
            <p:cNvSpPr/>
            <p:nvPr/>
          </p:nvSpPr>
          <p:spPr>
            <a:xfrm>
              <a:off x="9392898" y="5272949"/>
              <a:ext cx="2110304" cy="522991"/>
            </a:xfrm>
            <a:prstGeom prst="roundRect">
              <a:avLst>
                <a:gd name="adj" fmla="val 4530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Information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624DD28-AACE-498B-98B7-264F338591A9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 flipH="1">
              <a:off x="6342832" y="4469543"/>
              <a:ext cx="2078592" cy="80340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C8BD6CD-18A0-4954-A8DD-4484B40EE104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 flipH="1">
              <a:off x="8420533" y="4469543"/>
              <a:ext cx="891" cy="80340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DFF4A15-F3E6-4304-9114-C6145E87B0AE}"/>
                </a:ext>
              </a:extLst>
            </p:cNvPr>
            <p:cNvCxnSpPr>
              <a:cxnSpLocks/>
              <a:stCxn id="33" idx="2"/>
              <a:endCxn id="36" idx="0"/>
            </p:cNvCxnSpPr>
            <p:nvPr/>
          </p:nvCxnSpPr>
          <p:spPr>
            <a:xfrm>
              <a:off x="8421425" y="4469543"/>
              <a:ext cx="2026626" cy="80340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C70A588-2BFA-4A1C-B90F-1018AACEF81E}"/>
              </a:ext>
            </a:extLst>
          </p:cNvPr>
          <p:cNvSpPr/>
          <p:nvPr/>
        </p:nvSpPr>
        <p:spPr>
          <a:xfrm>
            <a:off x="7118694" y="4399744"/>
            <a:ext cx="3319356" cy="522991"/>
          </a:xfrm>
          <a:prstGeom prst="roundRect">
            <a:avLst>
              <a:gd name="adj" fmla="val 45301"/>
            </a:avLst>
          </a:prstGeom>
          <a:solidFill>
            <a:srgbClr val="FFB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Increase in reviews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2628E9F-28BD-445C-BA5B-AD1F5F58212B}"/>
              </a:ext>
            </a:extLst>
          </p:cNvPr>
          <p:cNvSpPr/>
          <p:nvPr/>
        </p:nvSpPr>
        <p:spPr>
          <a:xfrm>
            <a:off x="7667463" y="5197896"/>
            <a:ext cx="2116590" cy="522991"/>
          </a:xfrm>
          <a:prstGeom prst="roundRect">
            <a:avLst>
              <a:gd name="adj" fmla="val 45301"/>
            </a:avLst>
          </a:prstGeom>
          <a:solidFill>
            <a:srgbClr val="FFB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Untact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442C923-A426-41F8-A1CC-FD26D3D084C0}"/>
              </a:ext>
            </a:extLst>
          </p:cNvPr>
          <p:cNvSpPr/>
          <p:nvPr/>
        </p:nvSpPr>
        <p:spPr>
          <a:xfrm>
            <a:off x="3960496" y="1163470"/>
            <a:ext cx="3611182" cy="522991"/>
          </a:xfrm>
          <a:prstGeom prst="roundRect">
            <a:avLst>
              <a:gd name="adj" fmla="val 45301"/>
            </a:avLst>
          </a:prstGeom>
          <a:solidFill>
            <a:srgbClr val="FFB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Importance of reviews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7F5490C-4E66-4DBD-8B3E-AF6F4EB51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9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1"/>
    </mc:Choice>
    <mc:Fallback xmlns="">
      <p:transition spd="slow" advTm="4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3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1768C8-568E-45C3-9431-CA6B11DF928E}"/>
              </a:ext>
            </a:extLst>
          </p:cNvPr>
          <p:cNvSpPr/>
          <p:nvPr/>
        </p:nvSpPr>
        <p:spPr>
          <a:xfrm>
            <a:off x="6253923" y="2495938"/>
            <a:ext cx="5080954" cy="522990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Too many reviews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57E13B-F90F-4493-97E6-CD12BF4A2CCC}"/>
              </a:ext>
            </a:extLst>
          </p:cNvPr>
          <p:cNvGrpSpPr/>
          <p:nvPr/>
        </p:nvGrpSpPr>
        <p:grpSpPr>
          <a:xfrm>
            <a:off x="814716" y="1041707"/>
            <a:ext cx="3145780" cy="646331"/>
            <a:chOff x="814716" y="1041707"/>
            <a:chExt cx="3145780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C2F603-9578-46A9-8F1F-185820D68C21}"/>
                </a:ext>
              </a:extLst>
            </p:cNvPr>
            <p:cNvSpPr txBox="1"/>
            <p:nvPr/>
          </p:nvSpPr>
          <p:spPr>
            <a:xfrm>
              <a:off x="1273542" y="1041707"/>
              <a:ext cx="26869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motivation</a:t>
              </a:r>
              <a:r>
                <a:rPr lang="en-US" altLang="ko-KR" sz="30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 </a:t>
              </a:r>
              <a:endParaRPr lang="ko-KR" altLang="en-US" sz="3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7819E97-593A-469E-BACB-BAA3BA44045D}"/>
                </a:ext>
              </a:extLst>
            </p:cNvPr>
            <p:cNvSpPr/>
            <p:nvPr/>
          </p:nvSpPr>
          <p:spPr>
            <a:xfrm>
              <a:off x="814716" y="1163470"/>
              <a:ext cx="402805" cy="402805"/>
            </a:xfrm>
            <a:prstGeom prst="ellipse">
              <a:avLst/>
            </a:prstGeom>
            <a:solidFill>
              <a:srgbClr val="FD77A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36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1</a:t>
              </a:r>
              <a:endPara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4C8E0A1-125E-4D74-9E29-BB5E35B04A41}"/>
              </a:ext>
            </a:extLst>
          </p:cNvPr>
          <p:cNvSpPr/>
          <p:nvPr/>
        </p:nvSpPr>
        <p:spPr>
          <a:xfrm>
            <a:off x="1176335" y="2495938"/>
            <a:ext cx="4761744" cy="522990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Fake reviews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3C6F09C-DB59-4DB4-8762-2E0FB0CDDCA2}"/>
              </a:ext>
            </a:extLst>
          </p:cNvPr>
          <p:cNvSpPr/>
          <p:nvPr/>
        </p:nvSpPr>
        <p:spPr>
          <a:xfrm>
            <a:off x="3960496" y="1163470"/>
            <a:ext cx="3319356" cy="522991"/>
          </a:xfrm>
          <a:prstGeom prst="roundRect">
            <a:avLst>
              <a:gd name="adj" fmla="val 45301"/>
            </a:avLst>
          </a:prstGeom>
          <a:solidFill>
            <a:srgbClr val="FFB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Problem of reviews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BC547-E1D2-4830-B450-C432BDCB5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829" y="3230170"/>
            <a:ext cx="4667250" cy="1228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9E14E2-147B-4D56-9259-063FAA791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841" y="4670137"/>
            <a:ext cx="4467225" cy="89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657352-6B15-4CD0-ACAD-9EFC26ED4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709" y="3680505"/>
            <a:ext cx="3457575" cy="1438275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53EEB8E-8B5D-4C22-9D95-1FFE529C4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44"/>
    </mc:Choice>
    <mc:Fallback xmlns="">
      <p:transition spd="slow" advTm="29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2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rgbClr val="9DC3E6"/>
              </a:solidFill>
              <a:latin typeface="CookieRunOTF Bold" panose="020B0600000101010101" charset="-127"/>
              <a:ea typeface="CookieRunOTF Bold" panose="020B0600000101010101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4FF81DA-8AE4-4F32-8B16-1EE2FC656776}"/>
              </a:ext>
            </a:extLst>
          </p:cNvPr>
          <p:cNvCxnSpPr/>
          <p:nvPr/>
        </p:nvCxnSpPr>
        <p:spPr>
          <a:xfrm flipH="1">
            <a:off x="3684081" y="3961860"/>
            <a:ext cx="1" cy="42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3C6F09C-DB59-4DB4-8762-2E0FB0CDDCA2}"/>
              </a:ext>
            </a:extLst>
          </p:cNvPr>
          <p:cNvSpPr/>
          <p:nvPr/>
        </p:nvSpPr>
        <p:spPr>
          <a:xfrm>
            <a:off x="3960495" y="1163470"/>
            <a:ext cx="3455065" cy="522991"/>
          </a:xfrm>
          <a:prstGeom prst="roundRect">
            <a:avLst>
              <a:gd name="adj" fmla="val 45301"/>
            </a:avLst>
          </a:prstGeom>
          <a:solidFill>
            <a:srgbClr val="FFB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Problem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Definition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E1DCF7D-9D21-490A-9709-4184FBA3CE85}"/>
              </a:ext>
            </a:extLst>
          </p:cNvPr>
          <p:cNvGrpSpPr/>
          <p:nvPr/>
        </p:nvGrpSpPr>
        <p:grpSpPr>
          <a:xfrm>
            <a:off x="814716" y="1041707"/>
            <a:ext cx="3145780" cy="646331"/>
            <a:chOff x="814716" y="1041707"/>
            <a:chExt cx="3145780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C59BEA-5EEB-41DA-95AB-70A15278EF78}"/>
                </a:ext>
              </a:extLst>
            </p:cNvPr>
            <p:cNvSpPr txBox="1"/>
            <p:nvPr/>
          </p:nvSpPr>
          <p:spPr>
            <a:xfrm>
              <a:off x="1273542" y="1041707"/>
              <a:ext cx="26869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motivation</a:t>
              </a:r>
              <a:r>
                <a:rPr lang="en-US" altLang="ko-KR" sz="30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 </a:t>
              </a:r>
              <a:endParaRPr lang="ko-KR" altLang="en-US" sz="3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1C19F52-398E-4718-AD20-326FC341B8DE}"/>
                </a:ext>
              </a:extLst>
            </p:cNvPr>
            <p:cNvSpPr/>
            <p:nvPr/>
          </p:nvSpPr>
          <p:spPr>
            <a:xfrm>
              <a:off x="814716" y="1163470"/>
              <a:ext cx="402805" cy="402805"/>
            </a:xfrm>
            <a:prstGeom prst="ellipse">
              <a:avLst/>
            </a:prstGeom>
            <a:solidFill>
              <a:srgbClr val="FD77A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36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1</a:t>
              </a:r>
              <a:endPara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9AE39B7-BF60-4568-B018-75BE7D0C15F9}"/>
              </a:ext>
            </a:extLst>
          </p:cNvPr>
          <p:cNvSpPr/>
          <p:nvPr/>
        </p:nvSpPr>
        <p:spPr>
          <a:xfrm>
            <a:off x="2514395" y="2185254"/>
            <a:ext cx="2339375" cy="667419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상품에 대한 </a:t>
            </a:r>
            <a:b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</a:b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정보가 부족하다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A8D4BA-5AF9-4E6D-A066-21723A97158F}"/>
              </a:ext>
            </a:extLst>
          </p:cNvPr>
          <p:cNvSpPr/>
          <p:nvPr/>
        </p:nvSpPr>
        <p:spPr>
          <a:xfrm>
            <a:off x="2514394" y="3276372"/>
            <a:ext cx="2339375" cy="667419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모든 리뷰를 읽는다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AD46A8A-B728-49EC-984A-18C6390937BC}"/>
              </a:ext>
            </a:extLst>
          </p:cNvPr>
          <p:cNvSpPr/>
          <p:nvPr/>
        </p:nvSpPr>
        <p:spPr>
          <a:xfrm>
            <a:off x="5348683" y="2176115"/>
            <a:ext cx="2580255" cy="667419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온라인 소비가 </a:t>
            </a:r>
            <a:b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</a:b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급증했다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2A16F5C-259F-47B0-AB59-89D9399BF80F}"/>
              </a:ext>
            </a:extLst>
          </p:cNvPr>
          <p:cNvSpPr/>
          <p:nvPr/>
        </p:nvSpPr>
        <p:spPr>
          <a:xfrm>
            <a:off x="5442810" y="3276371"/>
            <a:ext cx="2392001" cy="667419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리뷰 양이 너무 많다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DA9D78C-07F7-447B-A252-9766C3FD4741}"/>
              </a:ext>
            </a:extLst>
          </p:cNvPr>
          <p:cNvSpPr/>
          <p:nvPr/>
        </p:nvSpPr>
        <p:spPr>
          <a:xfrm>
            <a:off x="8303413" y="2163521"/>
            <a:ext cx="2580255" cy="667419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리뷰 경쟁이 치열하다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9FEC041-654B-49EC-9146-2D86162E180C}"/>
              </a:ext>
            </a:extLst>
          </p:cNvPr>
          <p:cNvSpPr/>
          <p:nvPr/>
        </p:nvSpPr>
        <p:spPr>
          <a:xfrm>
            <a:off x="8423852" y="3276370"/>
            <a:ext cx="2339375" cy="667419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가짜 리뷰가 많다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3D727CE-C747-44C0-B519-7D8B2D9A0AB0}"/>
              </a:ext>
            </a:extLst>
          </p:cNvPr>
          <p:cNvSpPr/>
          <p:nvPr/>
        </p:nvSpPr>
        <p:spPr>
          <a:xfrm>
            <a:off x="1002400" y="2370808"/>
            <a:ext cx="1258892" cy="437128"/>
          </a:xfrm>
          <a:prstGeom prst="roundRect">
            <a:avLst>
              <a:gd name="adj" fmla="val 45301"/>
            </a:avLst>
          </a:prstGeom>
          <a:solidFill>
            <a:srgbClr val="FFB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배경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6C2AF37-FE01-4864-8BB4-A2DF21D97DEB}"/>
              </a:ext>
            </a:extLst>
          </p:cNvPr>
          <p:cNvSpPr/>
          <p:nvPr/>
        </p:nvSpPr>
        <p:spPr>
          <a:xfrm>
            <a:off x="976473" y="3391515"/>
            <a:ext cx="1258892" cy="437128"/>
          </a:xfrm>
          <a:prstGeom prst="roundRect">
            <a:avLst>
              <a:gd name="adj" fmla="val 45301"/>
            </a:avLst>
          </a:prstGeom>
          <a:solidFill>
            <a:srgbClr val="FFB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원인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8318A3-E988-4F7D-926A-79505C9C04E7}"/>
              </a:ext>
            </a:extLst>
          </p:cNvPr>
          <p:cNvGrpSpPr/>
          <p:nvPr/>
        </p:nvGrpSpPr>
        <p:grpSpPr>
          <a:xfrm>
            <a:off x="2514392" y="4428842"/>
            <a:ext cx="2243130" cy="1065905"/>
            <a:chOff x="2352635" y="4750388"/>
            <a:chExt cx="2243130" cy="106590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B8E60E9-676D-4B04-8B83-8C40062600A9}"/>
                </a:ext>
              </a:extLst>
            </p:cNvPr>
            <p:cNvSpPr/>
            <p:nvPr/>
          </p:nvSpPr>
          <p:spPr>
            <a:xfrm>
              <a:off x="2352636" y="5148874"/>
              <a:ext cx="2243129" cy="667419"/>
            </a:xfrm>
            <a:prstGeom prst="roundRect">
              <a:avLst>
                <a:gd name="adj" fmla="val 189"/>
              </a:avLst>
            </a:prstGeom>
            <a:solidFill>
              <a:srgbClr val="ED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CookieRunOTF Bold" panose="020B0600000101010101" pitchFamily="34" charset="-127"/>
                </a:rPr>
                <a:t>원하는 정보를 </a:t>
              </a:r>
              <a:b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CookieRunOTF Bold" panose="020B0600000101010101" pitchFamily="34" charset="-127"/>
                </a:rPr>
              </a:b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CookieRunOTF Bold" panose="020B0600000101010101" pitchFamily="34" charset="-127"/>
                </a:rPr>
                <a:t>얻을 수 있다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4C43548-C44F-4529-8A4E-086465674C4D}"/>
                </a:ext>
              </a:extLst>
            </p:cNvPr>
            <p:cNvSpPr/>
            <p:nvPr/>
          </p:nvSpPr>
          <p:spPr>
            <a:xfrm>
              <a:off x="2352635" y="4750388"/>
              <a:ext cx="2243129" cy="396909"/>
            </a:xfrm>
            <a:prstGeom prst="roundRect">
              <a:avLst>
                <a:gd name="adj" fmla="val 0"/>
              </a:avLst>
            </a:prstGeom>
            <a:solidFill>
              <a:srgbClr val="FFB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긍정적 결과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423200-4B2E-4BCB-A9B7-D1D8C161E2BC}"/>
              </a:ext>
            </a:extLst>
          </p:cNvPr>
          <p:cNvGrpSpPr/>
          <p:nvPr/>
        </p:nvGrpSpPr>
        <p:grpSpPr>
          <a:xfrm>
            <a:off x="5515718" y="4410977"/>
            <a:ext cx="2243130" cy="1065905"/>
            <a:chOff x="2352635" y="4750388"/>
            <a:chExt cx="2243130" cy="106590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26F72BF-82C0-491D-954C-7AEE2E5EB5E1}"/>
                </a:ext>
              </a:extLst>
            </p:cNvPr>
            <p:cNvSpPr/>
            <p:nvPr/>
          </p:nvSpPr>
          <p:spPr>
            <a:xfrm>
              <a:off x="2352636" y="5148874"/>
              <a:ext cx="2243129" cy="667419"/>
            </a:xfrm>
            <a:prstGeom prst="roundRect">
              <a:avLst>
                <a:gd name="adj" fmla="val 18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CookieRunOTF Bold" panose="020B0600000101010101" pitchFamily="34" charset="-127"/>
                </a:rPr>
                <a:t>시간과 노력이 </a:t>
              </a:r>
              <a:b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CookieRunOTF Bold" panose="020B0600000101010101" pitchFamily="34" charset="-127"/>
                </a:rPr>
              </a:b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CookieRunOTF Bold" panose="020B0600000101010101" pitchFamily="34" charset="-127"/>
                </a:rPr>
                <a:t>많이 든다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F7C718A-3D24-439C-95AE-1261AC5C3E5D}"/>
                </a:ext>
              </a:extLst>
            </p:cNvPr>
            <p:cNvSpPr/>
            <p:nvPr/>
          </p:nvSpPr>
          <p:spPr>
            <a:xfrm>
              <a:off x="2352635" y="4750388"/>
              <a:ext cx="2243129" cy="39690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해결할 문제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1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67AC15E-3AC6-43F0-860D-5B18B807B608}"/>
              </a:ext>
            </a:extLst>
          </p:cNvPr>
          <p:cNvGrpSpPr/>
          <p:nvPr/>
        </p:nvGrpSpPr>
        <p:grpSpPr>
          <a:xfrm>
            <a:off x="8472334" y="4410977"/>
            <a:ext cx="2243130" cy="1065905"/>
            <a:chOff x="2352635" y="4750388"/>
            <a:chExt cx="2243130" cy="106590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67AD5BE-000A-4F4E-A167-622C4DEAF6B2}"/>
                </a:ext>
              </a:extLst>
            </p:cNvPr>
            <p:cNvSpPr/>
            <p:nvPr/>
          </p:nvSpPr>
          <p:spPr>
            <a:xfrm>
              <a:off x="2352636" y="5148874"/>
              <a:ext cx="2243129" cy="667419"/>
            </a:xfrm>
            <a:prstGeom prst="roundRect">
              <a:avLst>
                <a:gd name="adj" fmla="val 189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CookieRunOTF Bold" panose="020B0600000101010101" pitchFamily="34" charset="-127"/>
                </a:rPr>
                <a:t>잘못된 정보를</a:t>
              </a:r>
              <a:b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CookieRunOTF Bold" panose="020B0600000101010101" pitchFamily="34" charset="-127"/>
                </a:rPr>
              </a:b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CookieRunOTF Bold" panose="020B0600000101010101" pitchFamily="34" charset="-127"/>
                </a:rPr>
                <a:t>얻을 수 있다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51D4925-91B6-4AF0-BE87-CF64AD1837EC}"/>
                </a:ext>
              </a:extLst>
            </p:cNvPr>
            <p:cNvSpPr/>
            <p:nvPr/>
          </p:nvSpPr>
          <p:spPr>
            <a:xfrm>
              <a:off x="2352635" y="4750388"/>
              <a:ext cx="2243129" cy="39690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해결할 문제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CookieRunOTF Bold" panose="020B0600000101010101" pitchFamily="34" charset="-127"/>
                  <a:ea typeface="CookieRunOTF Bold" panose="020B0600000101010101" pitchFamily="34" charset="-127"/>
                </a:rPr>
                <a:t>2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1C47532-2780-4A93-96CC-A935443C69B3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3684082" y="2852673"/>
            <a:ext cx="1" cy="42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10FF4C9-8908-4446-874F-1DF8D9176B7A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6638811" y="2843534"/>
            <a:ext cx="0" cy="43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40CFB01-25C4-4DEE-8D16-B481917E1504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9593540" y="2830940"/>
            <a:ext cx="1" cy="44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CCA6EDD-6C98-4C81-854C-7F908AA6B386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 flipH="1">
            <a:off x="6637283" y="3943790"/>
            <a:ext cx="1528" cy="467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C2500F7-A9D1-4C59-866C-B1D058C652E6}"/>
              </a:ext>
            </a:extLst>
          </p:cNvPr>
          <p:cNvCxnSpPr>
            <a:cxnSpLocks/>
            <a:stCxn id="25" idx="2"/>
            <a:endCxn id="39" idx="0"/>
          </p:cNvCxnSpPr>
          <p:nvPr/>
        </p:nvCxnSpPr>
        <p:spPr>
          <a:xfrm>
            <a:off x="9593540" y="3943789"/>
            <a:ext cx="359" cy="467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1C6D063-E791-4FD0-B988-462F7D7B352C}"/>
              </a:ext>
            </a:extLst>
          </p:cNvPr>
          <p:cNvCxnSpPr>
            <a:cxnSpLocks/>
            <a:stCxn id="18" idx="3"/>
            <a:endCxn id="36" idx="0"/>
          </p:cNvCxnSpPr>
          <p:nvPr/>
        </p:nvCxnSpPr>
        <p:spPr>
          <a:xfrm>
            <a:off x="4853769" y="3610082"/>
            <a:ext cx="1783514" cy="80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1C4AE6-4DD8-4693-8707-7ED1E1022DFB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6637283" y="3943789"/>
            <a:ext cx="2956257" cy="467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4ACDA59-5F22-4523-976B-BB579D63D005}"/>
              </a:ext>
            </a:extLst>
          </p:cNvPr>
          <p:cNvSpPr/>
          <p:nvPr/>
        </p:nvSpPr>
        <p:spPr>
          <a:xfrm>
            <a:off x="4757521" y="5745398"/>
            <a:ext cx="3319356" cy="522991"/>
          </a:xfrm>
          <a:prstGeom prst="roundRect">
            <a:avLst>
              <a:gd name="adj" fmla="val 45301"/>
            </a:avLst>
          </a:prstGeom>
          <a:solidFill>
            <a:srgbClr val="F79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Review of reviews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66" name="오디오 65">
            <a:hlinkClick r:id="" action="ppaction://media"/>
            <a:extLst>
              <a:ext uri="{FF2B5EF4-FFF2-40B4-BE49-F238E27FC236}">
                <a16:creationId xmlns:a16="http://schemas.microsoft.com/office/drawing/2014/main" id="{E83F0766-41F1-4396-8BBE-CBDA3861DA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675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58"/>
    </mc:Choice>
    <mc:Fallback xmlns="">
      <p:transition spd="slow" advTm="33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  <p:bldLst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2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rgbClr val="9DC3E6"/>
              </a:solidFill>
              <a:latin typeface="CookieRunOTF Bold" panose="020B0600000101010101" charset="-127"/>
              <a:ea typeface="CookieRunOTF Bold" panose="020B0600000101010101" charset="-127"/>
            </a:endParaRPr>
          </a:p>
          <a:p>
            <a:pPr algn="ctr"/>
            <a:r>
              <a:rPr lang="en-US" altLang="ko-KR" sz="2800" dirty="0">
                <a:solidFill>
                  <a:srgbClr val="9DC3E6"/>
                </a:solidFill>
                <a:latin typeface="CookieRunOTF Bold" panose="020B0600000101010101" charset="-127"/>
                <a:ea typeface="CookieRunOTF Bold" panose="020B0600000101010101" charset="-127"/>
              </a:rPr>
              <a:t>“You don't have to read all the reviews”</a:t>
            </a:r>
          </a:p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CookieRunOTF Bold" panose="020B0600000101010101" charset="-127"/>
                <a:ea typeface="CookieRunOTF Bold" panose="020B0600000101010101" charset="-127"/>
              </a:rPr>
              <a:t>“</a:t>
            </a:r>
            <a:r>
              <a:rPr lang="en-US" altLang="ko-KR" sz="2800" b="0" i="0" dirty="0">
                <a:solidFill>
                  <a:schemeClr val="accent1"/>
                </a:solidFill>
                <a:effectLst/>
                <a:latin typeface="CookieRunOTF Bold" panose="020B0600000101010101" charset="-127"/>
                <a:ea typeface="CookieRunOTF Bold" panose="020B0600000101010101" charset="-127"/>
              </a:rPr>
              <a:t>I'll review it for you.</a:t>
            </a:r>
            <a:r>
              <a:rPr lang="en-US" altLang="ko-KR" sz="2800" dirty="0">
                <a:solidFill>
                  <a:schemeClr val="accent1"/>
                </a:solidFill>
                <a:latin typeface="CookieRunOTF Bold" panose="020B0600000101010101" charset="-127"/>
                <a:ea typeface="CookieRunOTF Bold" panose="020B0600000101010101" charset="-127"/>
              </a:rPr>
              <a:t>”</a:t>
            </a:r>
            <a:endParaRPr lang="ko-KR" altLang="en-US" sz="2800" dirty="0">
              <a:solidFill>
                <a:schemeClr val="accent1"/>
              </a:solidFill>
              <a:latin typeface="CookieRunOTF Bold" panose="020B0600000101010101" charset="-127"/>
              <a:ea typeface="CookieRunOTF Bold" panose="020B0600000101010101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57E13B-F90F-4493-97E6-CD12BF4A2CCC}"/>
              </a:ext>
            </a:extLst>
          </p:cNvPr>
          <p:cNvGrpSpPr/>
          <p:nvPr/>
        </p:nvGrpSpPr>
        <p:grpSpPr>
          <a:xfrm>
            <a:off x="814716" y="1041707"/>
            <a:ext cx="3145780" cy="646331"/>
            <a:chOff x="814716" y="1041707"/>
            <a:chExt cx="3145780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C2F603-9578-46A9-8F1F-185820D68C21}"/>
                </a:ext>
              </a:extLst>
            </p:cNvPr>
            <p:cNvSpPr txBox="1"/>
            <p:nvPr/>
          </p:nvSpPr>
          <p:spPr>
            <a:xfrm>
              <a:off x="1273542" y="1041707"/>
              <a:ext cx="26869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motivation</a:t>
              </a:r>
              <a:r>
                <a:rPr lang="en-US" altLang="ko-KR" sz="3000" dirty="0">
                  <a:highlight>
                    <a:srgbClr val="FD77A4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 </a:t>
              </a:r>
              <a:endParaRPr lang="ko-KR" altLang="en-US" sz="3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7819E97-593A-469E-BACB-BAA3BA44045D}"/>
                </a:ext>
              </a:extLst>
            </p:cNvPr>
            <p:cNvSpPr/>
            <p:nvPr/>
          </p:nvSpPr>
          <p:spPr>
            <a:xfrm>
              <a:off x="814716" y="1163470"/>
              <a:ext cx="402805" cy="402805"/>
            </a:xfrm>
            <a:prstGeom prst="ellipse">
              <a:avLst/>
            </a:prstGeom>
            <a:solidFill>
              <a:srgbClr val="FD77A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36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1</a:t>
              </a:r>
              <a:endPara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4C8E0A1-125E-4D74-9E29-BB5E35B04A41}"/>
              </a:ext>
            </a:extLst>
          </p:cNvPr>
          <p:cNvSpPr/>
          <p:nvPr/>
        </p:nvSpPr>
        <p:spPr>
          <a:xfrm>
            <a:off x="4635859" y="4793825"/>
            <a:ext cx="2920279" cy="739871"/>
          </a:xfrm>
          <a:prstGeom prst="roundRect">
            <a:avLst>
              <a:gd name="adj" fmla="val 45301"/>
            </a:avLst>
          </a:prstGeom>
          <a:solidFill>
            <a:srgbClr val="ED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I review U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3C6F09C-DB59-4DB4-8762-2E0FB0CDDCA2}"/>
              </a:ext>
            </a:extLst>
          </p:cNvPr>
          <p:cNvSpPr/>
          <p:nvPr/>
        </p:nvSpPr>
        <p:spPr>
          <a:xfrm>
            <a:off x="4436321" y="2016879"/>
            <a:ext cx="3319356" cy="522991"/>
          </a:xfrm>
          <a:prstGeom prst="roundRect">
            <a:avLst>
              <a:gd name="adj" fmla="val 45301"/>
            </a:avLst>
          </a:prstGeom>
          <a:solidFill>
            <a:srgbClr val="FFE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Review of reviews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E3BB3569-3855-4FE8-851D-2AE43D108096}"/>
              </a:ext>
            </a:extLst>
          </p:cNvPr>
          <p:cNvSpPr/>
          <p:nvPr/>
        </p:nvSpPr>
        <p:spPr>
          <a:xfrm rot="16200000">
            <a:off x="5896304" y="1135118"/>
            <a:ext cx="394139" cy="6385032"/>
          </a:xfrm>
          <a:prstGeom prst="leftBrace">
            <a:avLst>
              <a:gd name="adj1" fmla="val 84333"/>
              <a:gd name="adj2" fmla="val 4926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F8F2755-D17D-408C-A9D1-46420AE98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4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7"/>
    </mc:Choice>
    <mc:Fallback xmlns="">
      <p:transition spd="slow" advTm="20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2" y="479476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DDE5771-672B-4FB4-9DEC-4043C58738BD}"/>
              </a:ext>
            </a:extLst>
          </p:cNvPr>
          <p:cNvSpPr/>
          <p:nvPr/>
        </p:nvSpPr>
        <p:spPr>
          <a:xfrm>
            <a:off x="5112721" y="3224664"/>
            <a:ext cx="1568690" cy="156870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rPr>
              <a:t>화장품 리뷰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CookieRunOTF Black" panose="020B0600000101010101" pitchFamily="34" charset="-127"/>
              <a:ea typeface="CookieRunOTF Black" panose="020B0600000101010101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rPr>
              <a:t>감성분석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BC0B03-1C4C-41E6-9202-92F416A05353}"/>
              </a:ext>
            </a:extLst>
          </p:cNvPr>
          <p:cNvGrpSpPr/>
          <p:nvPr/>
        </p:nvGrpSpPr>
        <p:grpSpPr>
          <a:xfrm>
            <a:off x="6451682" y="2329775"/>
            <a:ext cx="1448356" cy="1124620"/>
            <a:chOff x="6451682" y="2329775"/>
            <a:chExt cx="1448356" cy="112462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4D26383-7420-405E-A95A-DFE38B34F0A7}"/>
                </a:ext>
              </a:extLst>
            </p:cNvPr>
            <p:cNvSpPr/>
            <p:nvPr/>
          </p:nvSpPr>
          <p:spPr>
            <a:xfrm>
              <a:off x="6872278" y="2329775"/>
              <a:ext cx="1027760" cy="10661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>
                <a:solidFill>
                  <a:schemeClr val="bg2">
                    <a:lumMod val="9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9619A69-ADDA-4B0D-B997-A4FC33C3627B}"/>
                </a:ext>
              </a:extLst>
            </p:cNvPr>
            <p:cNvCxnSpPr>
              <a:cxnSpLocks/>
              <a:stCxn id="26" idx="7"/>
              <a:endCxn id="19" idx="3"/>
            </p:cNvCxnSpPr>
            <p:nvPr/>
          </p:nvCxnSpPr>
          <p:spPr>
            <a:xfrm flipV="1">
              <a:off x="6451682" y="3239814"/>
              <a:ext cx="571108" cy="21458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3561F9-FC7D-4328-ADD7-C9223E9B8439}"/>
              </a:ext>
            </a:extLst>
          </p:cNvPr>
          <p:cNvGrpSpPr/>
          <p:nvPr/>
        </p:nvGrpSpPr>
        <p:grpSpPr>
          <a:xfrm>
            <a:off x="6451682" y="4563635"/>
            <a:ext cx="1448356" cy="1360765"/>
            <a:chOff x="6451682" y="4563635"/>
            <a:chExt cx="1448356" cy="1360765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D248EAC-5786-421F-9EC3-50B41A6CA618}"/>
                </a:ext>
              </a:extLst>
            </p:cNvPr>
            <p:cNvSpPr/>
            <p:nvPr/>
          </p:nvSpPr>
          <p:spPr>
            <a:xfrm>
              <a:off x="6872278" y="4858223"/>
              <a:ext cx="1027760" cy="10661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>
                <a:solidFill>
                  <a:schemeClr val="bg2">
                    <a:lumMod val="9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23409C4-25A7-408E-A72D-1CB6602A5E7E}"/>
                </a:ext>
              </a:extLst>
            </p:cNvPr>
            <p:cNvCxnSpPr>
              <a:cxnSpLocks/>
              <a:stCxn id="26" idx="5"/>
              <a:endCxn id="24" idx="1"/>
            </p:cNvCxnSpPr>
            <p:nvPr/>
          </p:nvCxnSpPr>
          <p:spPr>
            <a:xfrm>
              <a:off x="6451682" y="4563635"/>
              <a:ext cx="571108" cy="45072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9E9C705-2FCE-4F18-AEEA-93E0BA17958F}"/>
              </a:ext>
            </a:extLst>
          </p:cNvPr>
          <p:cNvSpPr txBox="1"/>
          <p:nvPr/>
        </p:nvSpPr>
        <p:spPr>
          <a:xfrm>
            <a:off x="7066999" y="2600683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D619EA-BD8D-4F5B-9292-193C6F8B87BF}"/>
              </a:ext>
            </a:extLst>
          </p:cNvPr>
          <p:cNvSpPr txBox="1"/>
          <p:nvPr/>
        </p:nvSpPr>
        <p:spPr>
          <a:xfrm>
            <a:off x="6966812" y="5162904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리뷰어</a:t>
            </a:r>
            <a:endParaRPr lang="ko-KR" altLang="en-US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C091953-A957-4BE6-9D70-64DDA43EBC90}"/>
              </a:ext>
            </a:extLst>
          </p:cNvPr>
          <p:cNvSpPr/>
          <p:nvPr/>
        </p:nvSpPr>
        <p:spPr>
          <a:xfrm>
            <a:off x="1397800" y="2283295"/>
            <a:ext cx="3224715" cy="2824573"/>
          </a:xfrm>
          <a:prstGeom prst="roundRect">
            <a:avLst>
              <a:gd name="adj" fmla="val 91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 dirty="0">
              <a:solidFill>
                <a:schemeClr val="bg2">
                  <a:lumMod val="90000"/>
                </a:schemeClr>
              </a:solidFill>
              <a:latin typeface="CookieRunOTF Black" panose="020B0600000101010101" pitchFamily="34" charset="-127"/>
              <a:ea typeface="CookieRunOTF Black" panose="020B0600000101010101" pitchFamily="34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0E457FF-1648-4DA5-BFB4-8288D2C80B89}"/>
              </a:ext>
            </a:extLst>
          </p:cNvPr>
          <p:cNvSpPr/>
          <p:nvPr/>
        </p:nvSpPr>
        <p:spPr>
          <a:xfrm>
            <a:off x="1216086" y="5447890"/>
            <a:ext cx="3588143" cy="522990"/>
          </a:xfrm>
          <a:prstGeom prst="roundRect">
            <a:avLst>
              <a:gd name="adj" fmla="val 45301"/>
            </a:avLst>
          </a:prstGeom>
          <a:solidFill>
            <a:srgbClr val="ED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리뷰 플러스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( Review + )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FCE525-AA15-4A6B-9756-9E84C4D8D84A}"/>
              </a:ext>
            </a:extLst>
          </p:cNvPr>
          <p:cNvGrpSpPr/>
          <p:nvPr/>
        </p:nvGrpSpPr>
        <p:grpSpPr>
          <a:xfrm>
            <a:off x="749993" y="1016338"/>
            <a:ext cx="3646324" cy="646331"/>
            <a:chOff x="3944226" y="1150903"/>
            <a:chExt cx="3646324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56D5DC-A1E2-4B70-8882-375B698C864A}"/>
                </a:ext>
              </a:extLst>
            </p:cNvPr>
            <p:cNvSpPr txBox="1"/>
            <p:nvPr/>
          </p:nvSpPr>
          <p:spPr>
            <a:xfrm>
              <a:off x="4719250" y="1150903"/>
              <a:ext cx="2871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highlight>
                    <a:srgbClr val="7DC5BA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Background</a:t>
              </a:r>
              <a:endParaRPr lang="ko-KR" altLang="en-US" sz="36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F85A549-1E37-416E-B4A4-EE2801C7A952}"/>
                </a:ext>
              </a:extLst>
            </p:cNvPr>
            <p:cNvSpPr/>
            <p:nvPr/>
          </p:nvSpPr>
          <p:spPr>
            <a:xfrm>
              <a:off x="3944226" y="1272667"/>
              <a:ext cx="402805" cy="402805"/>
            </a:xfrm>
            <a:prstGeom prst="ellipse">
              <a:avLst/>
            </a:prstGeom>
            <a:solidFill>
              <a:srgbClr val="7DC5B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2</a:t>
              </a:r>
              <a:endPara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DB8F144-107B-4311-9C63-E31E890C1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714" y="2738243"/>
            <a:ext cx="2919881" cy="191467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885C284B-8DC2-4B8A-91A2-80C80FDF8F55}"/>
              </a:ext>
            </a:extLst>
          </p:cNvPr>
          <p:cNvGrpSpPr/>
          <p:nvPr/>
        </p:nvGrpSpPr>
        <p:grpSpPr>
          <a:xfrm>
            <a:off x="7749526" y="3239815"/>
            <a:ext cx="1795918" cy="1001202"/>
            <a:chOff x="6468705" y="4757441"/>
            <a:chExt cx="1431333" cy="1166959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86E84BC-B804-4782-8C52-E9A7DE0FA36D}"/>
                </a:ext>
              </a:extLst>
            </p:cNvPr>
            <p:cNvSpPr/>
            <p:nvPr/>
          </p:nvSpPr>
          <p:spPr>
            <a:xfrm>
              <a:off x="6872278" y="4858223"/>
              <a:ext cx="1027760" cy="10661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>
                <a:solidFill>
                  <a:schemeClr val="bg2">
                    <a:lumMod val="9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6AC349F-9550-44D4-AE31-8B16E8C901AC}"/>
                </a:ext>
              </a:extLst>
            </p:cNvPr>
            <p:cNvCxnSpPr>
              <a:cxnSpLocks/>
              <a:stCxn id="19" idx="5"/>
              <a:endCxn id="47" idx="1"/>
            </p:cNvCxnSpPr>
            <p:nvPr/>
          </p:nvCxnSpPr>
          <p:spPr>
            <a:xfrm>
              <a:off x="6468705" y="4757441"/>
              <a:ext cx="554085" cy="25692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2C2FD5A-116B-4DAA-81C0-867D1F096495}"/>
              </a:ext>
            </a:extLst>
          </p:cNvPr>
          <p:cNvGrpSpPr/>
          <p:nvPr/>
        </p:nvGrpSpPr>
        <p:grpSpPr>
          <a:xfrm>
            <a:off x="7749525" y="1243752"/>
            <a:ext cx="2588850" cy="1242161"/>
            <a:chOff x="7749525" y="1243752"/>
            <a:chExt cx="2588850" cy="124216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2325E15-EE49-4C64-8321-3A8F0659F8BE}"/>
                </a:ext>
              </a:extLst>
            </p:cNvPr>
            <p:cNvGrpSpPr/>
            <p:nvPr/>
          </p:nvGrpSpPr>
          <p:grpSpPr>
            <a:xfrm>
              <a:off x="7749525" y="1243752"/>
              <a:ext cx="2588850" cy="1242161"/>
              <a:chOff x="6611326" y="2329775"/>
              <a:chExt cx="1288712" cy="1447812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236675F-C705-4A9B-8CD5-897833940278}"/>
                  </a:ext>
                </a:extLst>
              </p:cNvPr>
              <p:cNvSpPr/>
              <p:nvPr/>
            </p:nvSpPr>
            <p:spPr>
              <a:xfrm>
                <a:off x="6872278" y="2329775"/>
                <a:ext cx="1027760" cy="106617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>
                  <a:solidFill>
                    <a:schemeClr val="bg2">
                      <a:lumMod val="90000"/>
                    </a:schemeClr>
                  </a:solidFill>
                  <a:latin typeface="CookieRunOTF Black" panose="020B0600000101010101" pitchFamily="34" charset="-127"/>
                  <a:ea typeface="CookieRunOTF Black" panose="020B0600000101010101" pitchFamily="34" charset="-127"/>
                </a:endParaRP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B3599839-E067-4E12-B7F3-3C22D28AD1A2}"/>
                  </a:ext>
                </a:extLst>
              </p:cNvPr>
              <p:cNvCxnSpPr>
                <a:cxnSpLocks/>
                <a:stCxn id="19" idx="7"/>
                <a:endCxn id="39" idx="3"/>
              </p:cNvCxnSpPr>
              <p:nvPr/>
            </p:nvCxnSpPr>
            <p:spPr>
              <a:xfrm flipV="1">
                <a:off x="6611326" y="3239813"/>
                <a:ext cx="411463" cy="537774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987100-3E6E-4F1E-A98B-31095465FE5F}"/>
                </a:ext>
              </a:extLst>
            </p:cNvPr>
            <p:cNvSpPr txBox="1"/>
            <p:nvPr/>
          </p:nvSpPr>
          <p:spPr>
            <a:xfrm>
              <a:off x="8483964" y="1461693"/>
              <a:ext cx="1728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긍부정</a:t>
              </a:r>
              <a:r>
                <a:rPr lang="ko-KR" altLang="en-US" sz="20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20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20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항목별</a:t>
              </a:r>
              <a:r>
                <a:rPr lang="en-US" altLang="ko-KR" sz="20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D881A3-0A72-4081-A9D7-79C42637DBB2}"/>
              </a:ext>
            </a:extLst>
          </p:cNvPr>
          <p:cNvGrpSpPr/>
          <p:nvPr/>
        </p:nvGrpSpPr>
        <p:grpSpPr>
          <a:xfrm>
            <a:off x="7900038" y="2309929"/>
            <a:ext cx="1953643" cy="914735"/>
            <a:chOff x="7900038" y="2309929"/>
            <a:chExt cx="1953643" cy="9147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CC9FF99-4A09-44EF-B67C-BBEB48C7B1B9}"/>
                </a:ext>
              </a:extLst>
            </p:cNvPr>
            <p:cNvGrpSpPr/>
            <p:nvPr/>
          </p:nvGrpSpPr>
          <p:grpSpPr>
            <a:xfrm>
              <a:off x="7900038" y="2309929"/>
              <a:ext cx="1953643" cy="914735"/>
              <a:chOff x="6796483" y="3615531"/>
              <a:chExt cx="1880540" cy="1066177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2D7C412-317E-4956-B605-6B1932BCDCF1}"/>
                  </a:ext>
                </a:extLst>
              </p:cNvPr>
              <p:cNvSpPr/>
              <p:nvPr/>
            </p:nvSpPr>
            <p:spPr>
              <a:xfrm>
                <a:off x="7649263" y="3615531"/>
                <a:ext cx="1027760" cy="106617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0">
                  <a:solidFill>
                    <a:schemeClr val="bg2">
                      <a:lumMod val="90000"/>
                    </a:schemeClr>
                  </a:solidFill>
                  <a:latin typeface="CookieRunOTF Black" panose="020B0600000101010101" pitchFamily="34" charset="-127"/>
                  <a:ea typeface="CookieRunOTF Black" panose="020B0600000101010101" pitchFamily="34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5935923-EECE-42C5-BF86-BB7EC7473280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 flipV="1">
                <a:off x="6796483" y="4127089"/>
                <a:ext cx="852780" cy="13292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E573B69-E13F-406F-9A34-1F1826FB4B78}"/>
                </a:ext>
              </a:extLst>
            </p:cNvPr>
            <p:cNvSpPr txBox="1"/>
            <p:nvPr/>
          </p:nvSpPr>
          <p:spPr>
            <a:xfrm>
              <a:off x="8946525" y="2574922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키워드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451B433-EA1F-486F-8C81-14D5F81AB50F}"/>
              </a:ext>
            </a:extLst>
          </p:cNvPr>
          <p:cNvSpPr txBox="1"/>
          <p:nvPr/>
        </p:nvSpPr>
        <p:spPr>
          <a:xfrm>
            <a:off x="8362913" y="3572059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포지셔닝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2718C72-3084-441F-B2F3-1B1D8F8B19A8}"/>
              </a:ext>
            </a:extLst>
          </p:cNvPr>
          <p:cNvGrpSpPr/>
          <p:nvPr/>
        </p:nvGrpSpPr>
        <p:grpSpPr>
          <a:xfrm rot="1111015">
            <a:off x="8013352" y="4417964"/>
            <a:ext cx="994868" cy="1055634"/>
            <a:chOff x="6689816" y="2329775"/>
            <a:chExt cx="1210222" cy="1230404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7245F7A-60EF-4668-9378-E84F8177C511}"/>
                </a:ext>
              </a:extLst>
            </p:cNvPr>
            <p:cNvSpPr/>
            <p:nvPr/>
          </p:nvSpPr>
          <p:spPr>
            <a:xfrm>
              <a:off x="6872278" y="2329775"/>
              <a:ext cx="1027760" cy="10661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>
                <a:solidFill>
                  <a:schemeClr val="bg2">
                    <a:lumMod val="9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E594C22-5BE3-4BFE-ADE4-6C07FD37B72D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20488985" flipV="1">
              <a:off x="6689816" y="3291821"/>
              <a:ext cx="387479" cy="26835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2552CCE-FD71-4D89-842C-598A61614289}"/>
              </a:ext>
            </a:extLst>
          </p:cNvPr>
          <p:cNvGrpSpPr/>
          <p:nvPr/>
        </p:nvGrpSpPr>
        <p:grpSpPr>
          <a:xfrm rot="21256508">
            <a:off x="7937950" y="5354323"/>
            <a:ext cx="1010908" cy="1166335"/>
            <a:chOff x="6670303" y="4564968"/>
            <a:chExt cx="1229735" cy="1359432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22B3863-9AC8-4960-AFDB-07DDE653B348}"/>
                </a:ext>
              </a:extLst>
            </p:cNvPr>
            <p:cNvSpPr/>
            <p:nvPr/>
          </p:nvSpPr>
          <p:spPr>
            <a:xfrm>
              <a:off x="6872278" y="4858223"/>
              <a:ext cx="1027760" cy="106617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>
                <a:solidFill>
                  <a:schemeClr val="bg2">
                    <a:lumMod val="90000"/>
                  </a:schemeClr>
                </a:solidFill>
                <a:latin typeface="CookieRunOTF Black" panose="020B0600000101010101" pitchFamily="34" charset="-127"/>
                <a:ea typeface="CookieRunOTF Black" panose="020B0600000101010101" pitchFamily="34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78247A7-FAB0-4ACD-8B9C-824F26B78004}"/>
                </a:ext>
              </a:extLst>
            </p:cNvPr>
            <p:cNvCxnSpPr>
              <a:cxnSpLocks/>
              <a:stCxn id="24" idx="6"/>
              <a:endCxn id="64" idx="1"/>
            </p:cNvCxnSpPr>
            <p:nvPr/>
          </p:nvCxnSpPr>
          <p:spPr>
            <a:xfrm rot="343492">
              <a:off x="6670303" y="4564968"/>
              <a:ext cx="375938" cy="432507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73B441C-2E5B-4DE1-AE6F-D4D02322AEB0}"/>
              </a:ext>
            </a:extLst>
          </p:cNvPr>
          <p:cNvSpPr txBox="1"/>
          <p:nvPr/>
        </p:nvSpPr>
        <p:spPr>
          <a:xfrm>
            <a:off x="8084534" y="5878769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연령대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47019D-0BA8-4236-B05D-B06881C9DA28}"/>
              </a:ext>
            </a:extLst>
          </p:cNvPr>
          <p:cNvSpPr txBox="1"/>
          <p:nvPr/>
        </p:nvSpPr>
        <p:spPr>
          <a:xfrm>
            <a:off x="8122512" y="4707758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피부 타입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E3BA00C-7570-487B-BED3-5AF26369D343}"/>
              </a:ext>
            </a:extLst>
          </p:cNvPr>
          <p:cNvSpPr/>
          <p:nvPr/>
        </p:nvSpPr>
        <p:spPr>
          <a:xfrm>
            <a:off x="1397799" y="2005515"/>
            <a:ext cx="3224715" cy="555558"/>
          </a:xfrm>
          <a:prstGeom prst="roundRect">
            <a:avLst>
              <a:gd name="adj" fmla="val 14085"/>
            </a:avLst>
          </a:prstGeom>
          <a:solidFill>
            <a:srgbClr val="7D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Related Work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9449322-4F41-4655-9DF0-089A96AB4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27"/>
    </mc:Choice>
    <mc:Fallback xmlns="">
      <p:transition spd="slow" advTm="30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219BEA-2A4E-457C-969D-B4D3307DC8DC}"/>
              </a:ext>
            </a:extLst>
          </p:cNvPr>
          <p:cNvSpPr/>
          <p:nvPr/>
        </p:nvSpPr>
        <p:spPr>
          <a:xfrm>
            <a:off x="541281" y="338961"/>
            <a:ext cx="11109435" cy="6180080"/>
          </a:xfrm>
          <a:prstGeom prst="roundRect">
            <a:avLst>
              <a:gd name="adj" fmla="val 50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A56E92B-BE7E-447F-9596-CC4E638031DC}"/>
              </a:ext>
            </a:extLst>
          </p:cNvPr>
          <p:cNvSpPr/>
          <p:nvPr/>
        </p:nvSpPr>
        <p:spPr>
          <a:xfrm>
            <a:off x="541283" y="338961"/>
            <a:ext cx="11109434" cy="614845"/>
          </a:xfrm>
          <a:custGeom>
            <a:avLst/>
            <a:gdLst>
              <a:gd name="connsiteX0" fmla="*/ 312588 w 11109434"/>
              <a:gd name="connsiteY0" fmla="*/ 0 h 614845"/>
              <a:gd name="connsiteX1" fmla="*/ 10796847 w 11109434"/>
              <a:gd name="connsiteY1" fmla="*/ 0 h 614845"/>
              <a:gd name="connsiteX2" fmla="*/ 11084870 w 11109434"/>
              <a:gd name="connsiteY2" fmla="*/ 190915 h 614845"/>
              <a:gd name="connsiteX3" fmla="*/ 11109434 w 11109434"/>
              <a:gd name="connsiteY3" fmla="*/ 312583 h 614845"/>
              <a:gd name="connsiteX4" fmla="*/ 11109434 w 11109434"/>
              <a:gd name="connsiteY4" fmla="*/ 583746 h 614845"/>
              <a:gd name="connsiteX5" fmla="*/ 11078335 w 11109434"/>
              <a:gd name="connsiteY5" fmla="*/ 614845 h 614845"/>
              <a:gd name="connsiteX6" fmla="*/ 31098 w 11109434"/>
              <a:gd name="connsiteY6" fmla="*/ 614845 h 614845"/>
              <a:gd name="connsiteX7" fmla="*/ 9108 w 11109434"/>
              <a:gd name="connsiteY7" fmla="*/ 605737 h 614845"/>
              <a:gd name="connsiteX8" fmla="*/ 0 w 11109434"/>
              <a:gd name="connsiteY8" fmla="*/ 583749 h 614845"/>
              <a:gd name="connsiteX9" fmla="*/ 0 w 11109434"/>
              <a:gd name="connsiteY9" fmla="*/ 312588 h 614845"/>
              <a:gd name="connsiteX10" fmla="*/ 312588 w 11109434"/>
              <a:gd name="connsiteY10" fmla="*/ 0 h 61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09434" h="614845">
                <a:moveTo>
                  <a:pt x="312588" y="0"/>
                </a:moveTo>
                <a:lnTo>
                  <a:pt x="10796847" y="0"/>
                </a:lnTo>
                <a:cubicBezTo>
                  <a:pt x="10926326" y="0"/>
                  <a:pt x="11037417" y="78722"/>
                  <a:pt x="11084870" y="190915"/>
                </a:cubicBezTo>
                <a:lnTo>
                  <a:pt x="11109434" y="312583"/>
                </a:lnTo>
                <a:lnTo>
                  <a:pt x="11109434" y="583746"/>
                </a:lnTo>
                <a:cubicBezTo>
                  <a:pt x="11109434" y="600922"/>
                  <a:pt x="11095511" y="614845"/>
                  <a:pt x="11078335" y="614845"/>
                </a:cubicBezTo>
                <a:lnTo>
                  <a:pt x="31098" y="614845"/>
                </a:lnTo>
                <a:cubicBezTo>
                  <a:pt x="22510" y="614845"/>
                  <a:pt x="14736" y="611364"/>
                  <a:pt x="9108" y="605737"/>
                </a:cubicBezTo>
                <a:lnTo>
                  <a:pt x="0" y="583749"/>
                </a:lnTo>
                <a:lnTo>
                  <a:pt x="0" y="312588"/>
                </a:lnTo>
                <a:cubicBezTo>
                  <a:pt x="0" y="139950"/>
                  <a:pt x="139950" y="0"/>
                  <a:pt x="3125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F797D8-5C3A-4D14-B175-8117F8903542}"/>
              </a:ext>
            </a:extLst>
          </p:cNvPr>
          <p:cNvSpPr/>
          <p:nvPr/>
        </p:nvSpPr>
        <p:spPr>
          <a:xfrm>
            <a:off x="10019567" y="479476"/>
            <a:ext cx="318810" cy="318810"/>
          </a:xfrm>
          <a:prstGeom prst="ellipse">
            <a:avLst/>
          </a:prstGeom>
          <a:solidFill>
            <a:srgbClr val="FD77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CE6704-EE71-4FF2-B2BA-093223DB3882}"/>
              </a:ext>
            </a:extLst>
          </p:cNvPr>
          <p:cNvSpPr/>
          <p:nvPr/>
        </p:nvSpPr>
        <p:spPr>
          <a:xfrm>
            <a:off x="10564858" y="479476"/>
            <a:ext cx="318810" cy="318810"/>
          </a:xfrm>
          <a:prstGeom prst="ellipse">
            <a:avLst/>
          </a:prstGeom>
          <a:solidFill>
            <a:srgbClr val="FED17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32FC45-FCC9-4EBF-A47D-F82CE518FDB4}"/>
              </a:ext>
            </a:extLst>
          </p:cNvPr>
          <p:cNvSpPr/>
          <p:nvPr/>
        </p:nvSpPr>
        <p:spPr>
          <a:xfrm>
            <a:off x="11110148" y="479476"/>
            <a:ext cx="318810" cy="318810"/>
          </a:xfrm>
          <a:prstGeom prst="ellipse">
            <a:avLst/>
          </a:prstGeom>
          <a:solidFill>
            <a:srgbClr val="5AAE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FCE525-AA15-4A6B-9756-9E84C4D8D84A}"/>
              </a:ext>
            </a:extLst>
          </p:cNvPr>
          <p:cNvGrpSpPr/>
          <p:nvPr/>
        </p:nvGrpSpPr>
        <p:grpSpPr>
          <a:xfrm>
            <a:off x="749993" y="1016338"/>
            <a:ext cx="3646324" cy="646331"/>
            <a:chOff x="3944226" y="1150903"/>
            <a:chExt cx="3646324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56D5DC-A1E2-4B70-8882-375B698C864A}"/>
                </a:ext>
              </a:extLst>
            </p:cNvPr>
            <p:cNvSpPr txBox="1"/>
            <p:nvPr/>
          </p:nvSpPr>
          <p:spPr>
            <a:xfrm>
              <a:off x="4719250" y="1150903"/>
              <a:ext cx="2871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highlight>
                    <a:srgbClr val="7DC5BA"/>
                  </a:highligh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Background</a:t>
              </a:r>
              <a:endParaRPr lang="ko-KR" altLang="en-US" sz="36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F85A549-1E37-416E-B4A4-EE2801C7A952}"/>
                </a:ext>
              </a:extLst>
            </p:cNvPr>
            <p:cNvSpPr/>
            <p:nvPr/>
          </p:nvSpPr>
          <p:spPr>
            <a:xfrm>
              <a:off x="3944226" y="1272667"/>
              <a:ext cx="402805" cy="402805"/>
            </a:xfrm>
            <a:prstGeom prst="ellipse">
              <a:avLst/>
            </a:prstGeom>
            <a:solidFill>
              <a:srgbClr val="7DC5B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2</a:t>
              </a:r>
              <a:endParaRPr lang="ko-KR" altLang="en-US" sz="2000" dirty="0"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3978BBF-53C1-4B90-B789-3E86BAC6EC1A}"/>
              </a:ext>
            </a:extLst>
          </p:cNvPr>
          <p:cNvSpPr/>
          <p:nvPr/>
        </p:nvSpPr>
        <p:spPr>
          <a:xfrm>
            <a:off x="1291787" y="2006176"/>
            <a:ext cx="4404968" cy="4394624"/>
          </a:xfrm>
          <a:prstGeom prst="roundRect">
            <a:avLst>
              <a:gd name="adj" fmla="val 3062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Target</a:t>
            </a:r>
          </a:p>
          <a:p>
            <a:pPr algn="ctr"/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University Student</a:t>
            </a: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F19C026-2D2A-4329-B331-8310D029FC03}"/>
              </a:ext>
            </a:extLst>
          </p:cNvPr>
          <p:cNvSpPr/>
          <p:nvPr/>
        </p:nvSpPr>
        <p:spPr>
          <a:xfrm>
            <a:off x="1821995" y="2891318"/>
            <a:ext cx="3344552" cy="3246089"/>
          </a:xfrm>
          <a:prstGeom prst="roundRect">
            <a:avLst>
              <a:gd name="adj" fmla="val 205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1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Domains</a:t>
            </a:r>
          </a:p>
          <a:p>
            <a:pPr algn="ctr"/>
            <a:endParaRPr lang="en-US" altLang="ko-KR" sz="21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pPr algn="ctr"/>
            <a:endParaRPr lang="en-US" altLang="ko-KR" sz="2100" dirty="0">
              <a:solidFill>
                <a:schemeClr val="bg2">
                  <a:lumMod val="25000"/>
                </a:schemeClr>
              </a:solidFill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90E4FB5-F8A2-4BD0-90FB-673CE9D7AB4F}"/>
              </a:ext>
            </a:extLst>
          </p:cNvPr>
          <p:cNvSpPr/>
          <p:nvPr/>
        </p:nvSpPr>
        <p:spPr>
          <a:xfrm>
            <a:off x="1971582" y="3759333"/>
            <a:ext cx="3045377" cy="493032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1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Study cafe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8C75AF6-8880-480A-914E-89C3E7F1C9DA}"/>
              </a:ext>
            </a:extLst>
          </p:cNvPr>
          <p:cNvSpPr/>
          <p:nvPr/>
        </p:nvSpPr>
        <p:spPr>
          <a:xfrm>
            <a:off x="1971581" y="4505689"/>
            <a:ext cx="3045378" cy="493032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1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Diet food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95C80B-4A2A-4F61-98B6-E8C2621F60FC}"/>
              </a:ext>
            </a:extLst>
          </p:cNvPr>
          <p:cNvSpPr/>
          <p:nvPr/>
        </p:nvSpPr>
        <p:spPr>
          <a:xfrm>
            <a:off x="1971581" y="5252045"/>
            <a:ext cx="3045378" cy="493032"/>
          </a:xfrm>
          <a:prstGeom prst="roundRect">
            <a:avLst>
              <a:gd name="adj" fmla="val 4530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100" dirty="0">
                <a:solidFill>
                  <a:schemeClr val="bg2">
                    <a:lumMod val="25000"/>
                  </a:schemeClr>
                </a:solidFill>
                <a:latin typeface="CookieRunOTF Bold" panose="020B0600000101010101" pitchFamily="34" charset="-127"/>
                <a:ea typeface="CookieRunOTF Bold" panose="020B0600000101010101" pitchFamily="34" charset="-127"/>
              </a:rPr>
              <a:t>Restaurant</a:t>
            </a:r>
          </a:p>
        </p:txBody>
      </p:sp>
      <p:pic>
        <p:nvPicPr>
          <p:cNvPr id="1026" name="Picture 2" descr="프리미엄 스터디카페” 시장에서 뜨거운 반응을 일으키고 있는 스터디플래닛의 성공창업 비결 | 한경닷컴">
            <a:extLst>
              <a:ext uri="{FF2B5EF4-FFF2-40B4-BE49-F238E27FC236}">
                <a16:creationId xmlns:a16="http://schemas.microsoft.com/office/drawing/2014/main" id="{ECC96C6C-3B6C-4D5E-9565-63E677621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39" y="1339503"/>
            <a:ext cx="3531892" cy="195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집콕 '확찐자들' 늘자 다이어트 식품도 잘 팔린다">
            <a:extLst>
              <a:ext uri="{FF2B5EF4-FFF2-40B4-BE49-F238E27FC236}">
                <a16:creationId xmlns:a16="http://schemas.microsoft.com/office/drawing/2014/main" id="{BBB0D98F-E9BE-440B-9F2B-B44BFA85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55" y="2548441"/>
            <a:ext cx="3534596" cy="226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배달음식전문점 창업, 프랜차이즈로 해야 하는 이유! '밥깨비' 분석">
            <a:extLst>
              <a:ext uri="{FF2B5EF4-FFF2-40B4-BE49-F238E27FC236}">
                <a16:creationId xmlns:a16="http://schemas.microsoft.com/office/drawing/2014/main" id="{A6A9C933-0E04-4957-955B-BF15E4CE9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945" y="4379758"/>
            <a:ext cx="3966471" cy="177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01309D1-BA52-4D1A-B11A-D42624673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7"/>
    </mc:Choice>
    <mc:Fallback xmlns="">
      <p:transition spd="slow" advTm="19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7.2|7.4|14.8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6.2|21.8|24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</TotalTime>
  <Words>515</Words>
  <Application>Microsoft Office PowerPoint</Application>
  <PresentationFormat>와이드스크린</PresentationFormat>
  <Paragraphs>293</Paragraphs>
  <Slides>22</Slides>
  <Notes>21</Notes>
  <HiddenSlides>0</HiddenSlides>
  <MMClips>22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안동엄마까투리</vt:lpstr>
      <vt:lpstr>Arial</vt:lpstr>
      <vt:lpstr>맑은 고딕</vt:lpstr>
      <vt:lpstr>메이플스토리</vt:lpstr>
      <vt:lpstr>CookieRunOTF Bold</vt:lpstr>
      <vt:lpstr>CookieRunOTF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승은</dc:creator>
  <cp:lastModifiedBy>dkstpgns12@naver.com</cp:lastModifiedBy>
  <cp:revision>205</cp:revision>
  <dcterms:created xsi:type="dcterms:W3CDTF">2021-01-08T10:21:50Z</dcterms:created>
  <dcterms:modified xsi:type="dcterms:W3CDTF">2021-05-31T03:24:36Z</dcterms:modified>
</cp:coreProperties>
</file>